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63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D6"/>
    <a:srgbClr val="A29990"/>
    <a:srgbClr val="342B23"/>
    <a:srgbClr val="F2EFE3"/>
    <a:srgbClr val="F8F8F8"/>
    <a:srgbClr val="493C31"/>
    <a:srgbClr val="332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b2de/106e5e0f33478eea88c4592cf0fb63bae7eb.pdf" TargetMode="External"/><Relationship Id="rId2" Type="http://schemas.openxmlformats.org/officeDocument/2006/relationships/hyperlink" Target="https://earth.org/are-microplastics-harmful/" TargetMode="External"/><Relationship Id="rId1" Type="http://schemas.openxmlformats.org/officeDocument/2006/relationships/hyperlink" Target="https://portals.iucn.org/library/node/46622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b2de/106e5e0f33478eea88c4592cf0fb63bae7eb.pdf" TargetMode="External"/><Relationship Id="rId2" Type="http://schemas.openxmlformats.org/officeDocument/2006/relationships/hyperlink" Target="https://earth.org/are-microplastics-harmful/" TargetMode="External"/><Relationship Id="rId1" Type="http://schemas.openxmlformats.org/officeDocument/2006/relationships/hyperlink" Target="https://portals.iucn.org/library/node/4662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3B11B-C8EA-4263-88B7-A8F4C37F410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52FA107-9C95-4846-B201-975B316E91FA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Water</a:t>
          </a:r>
          <a:endParaRPr lang="en-US" sz="2800" dirty="0">
            <a:latin typeface="+mj-lt"/>
          </a:endParaRPr>
        </a:p>
      </dgm:t>
    </dgm:pt>
    <dgm:pt modelId="{E2E3ADDF-55B2-49F9-81D4-D2D4D7ED4032}" type="parTrans" cxnId="{E755965B-03F3-444C-9E06-879DB2D63B18}">
      <dgm:prSet/>
      <dgm:spPr/>
      <dgm:t>
        <a:bodyPr/>
        <a:lstStyle/>
        <a:p>
          <a:endParaRPr lang="en-US"/>
        </a:p>
      </dgm:t>
    </dgm:pt>
    <dgm:pt modelId="{372937C1-D7C0-456B-B5FB-D72C7B06F262}" type="sibTrans" cxnId="{E755965B-03F3-444C-9E06-879DB2D63B18}">
      <dgm:prSet/>
      <dgm:spPr/>
      <dgm:t>
        <a:bodyPr/>
        <a:lstStyle/>
        <a:p>
          <a:endParaRPr lang="en-US"/>
        </a:p>
      </dgm:t>
    </dgm:pt>
    <dgm:pt modelId="{1A3B5183-E627-4FC2-879F-7FB52B937584}">
      <dgm:prSet/>
      <dgm:spPr/>
      <dgm:t>
        <a:bodyPr/>
        <a:lstStyle/>
        <a:p>
          <a:r>
            <a:rPr lang="en-US" b="0" i="0" dirty="0">
              <a:latin typeface="+mj-lt"/>
            </a:rPr>
            <a:t>The environmental impact of fast fashion comprises the depletion of non-renewable sources, emission of greenhouse gases and the use of massive amounts of water and energy</a:t>
          </a:r>
          <a:endParaRPr lang="en-US" dirty="0">
            <a:latin typeface="+mj-lt"/>
          </a:endParaRPr>
        </a:p>
      </dgm:t>
    </dgm:pt>
    <dgm:pt modelId="{0D17615D-5C84-40C4-A7A3-F2F80B231B31}" type="parTrans" cxnId="{048CC9AB-A105-4700-93B0-87018E6424B0}">
      <dgm:prSet/>
      <dgm:spPr/>
      <dgm:t>
        <a:bodyPr/>
        <a:lstStyle/>
        <a:p>
          <a:endParaRPr lang="en-US"/>
        </a:p>
      </dgm:t>
    </dgm:pt>
    <dgm:pt modelId="{F1EA9661-2B16-47ED-8801-864946AF7EC9}" type="sibTrans" cxnId="{048CC9AB-A105-4700-93B0-87018E6424B0}">
      <dgm:prSet/>
      <dgm:spPr/>
      <dgm:t>
        <a:bodyPr/>
        <a:lstStyle/>
        <a:p>
          <a:endParaRPr lang="en-US"/>
        </a:p>
      </dgm:t>
    </dgm:pt>
    <dgm:pt modelId="{B4E14CAD-2FCB-44DC-977C-EE5404E9FB28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Microplastics</a:t>
          </a:r>
          <a:endParaRPr lang="en-US" sz="2800" dirty="0">
            <a:latin typeface="+mj-lt"/>
          </a:endParaRPr>
        </a:p>
      </dgm:t>
    </dgm:pt>
    <dgm:pt modelId="{6DD9E5D2-E8A3-4DF5-A7E0-BFB71C2C22D7}" type="parTrans" cxnId="{A536BB7B-58E1-41E9-A944-A2E6D01B3D7C}">
      <dgm:prSet/>
      <dgm:spPr/>
      <dgm:t>
        <a:bodyPr/>
        <a:lstStyle/>
        <a:p>
          <a:endParaRPr lang="en-US"/>
        </a:p>
      </dgm:t>
    </dgm:pt>
    <dgm:pt modelId="{52CA0686-9370-40DF-9FFE-DA16487BEBB3}" type="sibTrans" cxnId="{A536BB7B-58E1-41E9-A944-A2E6D01B3D7C}">
      <dgm:prSet/>
      <dgm:spPr/>
      <dgm:t>
        <a:bodyPr/>
        <a:lstStyle/>
        <a:p>
          <a:endParaRPr lang="en-US"/>
        </a:p>
      </dgm:t>
    </dgm:pt>
    <dgm:pt modelId="{0C96EDD6-C1DE-4E5F-97BD-B9566AB64BC4}">
      <dgm:prSet/>
      <dgm:spPr/>
      <dgm:t>
        <a:bodyPr/>
        <a:lstStyle/>
        <a:p>
          <a:r>
            <a:rPr lang="en-US" b="0" i="0" dirty="0">
              <a:latin typeface="+mj-lt"/>
            </a:rPr>
            <a:t>Furthermore, brands use synthetic </a:t>
          </a:r>
          <a:r>
            <a:rPr lang="en-US" b="0" i="0" dirty="0" err="1">
              <a:latin typeface="+mj-lt"/>
            </a:rPr>
            <a:t>fibres</a:t>
          </a:r>
          <a:r>
            <a:rPr lang="en-US" b="0" i="0" dirty="0">
              <a:latin typeface="+mj-lt"/>
            </a:rPr>
            <a:t> like polyester, nylon and acrylic which take hundreds of years to biodegrade. A </a:t>
          </a:r>
          <a:r>
            <a:rPr lang="en-US" b="0" i="0" u="sng" dirty="0">
              <a:latin typeface="+mj-lt"/>
              <a:hlinkClick xmlns:r="http://schemas.openxmlformats.org/officeDocument/2006/relationships" r:id="rId1"/>
            </a:rPr>
            <a:t>2017 report</a:t>
          </a:r>
          <a:r>
            <a:rPr lang="en-US" b="0" i="0" dirty="0">
              <a:latin typeface="+mj-lt"/>
            </a:rPr>
            <a:t> from the International Union for Conservation of Nature (IUCN) estimated that 35% of all </a:t>
          </a:r>
          <a:r>
            <a:rPr lang="en-US" b="0" i="0" u="sng" dirty="0">
              <a:latin typeface="+mj-lt"/>
              <a:hlinkClick xmlns:r="http://schemas.openxmlformats.org/officeDocument/2006/relationships" r:id="rId2"/>
            </a:rPr>
            <a:t>microplastics</a:t>
          </a:r>
          <a:r>
            <a:rPr lang="en-US" b="0" i="0" dirty="0">
              <a:latin typeface="+mj-lt"/>
            </a:rPr>
            <a:t> – tiny pieces of non-biodegradable plastic – in the ocean come from the laundering of synthetic textiles like polyester.</a:t>
          </a:r>
          <a:endParaRPr lang="en-US" dirty="0">
            <a:latin typeface="+mj-lt"/>
          </a:endParaRPr>
        </a:p>
      </dgm:t>
    </dgm:pt>
    <dgm:pt modelId="{14A8A703-025D-4DC4-AF50-94BB940881E5}" type="parTrans" cxnId="{3D58FB1C-8E65-484C-B3BA-62512DB71711}">
      <dgm:prSet/>
      <dgm:spPr/>
      <dgm:t>
        <a:bodyPr/>
        <a:lstStyle/>
        <a:p>
          <a:endParaRPr lang="en-US"/>
        </a:p>
      </dgm:t>
    </dgm:pt>
    <dgm:pt modelId="{09FEED07-562A-4072-B0D5-72924807BAB3}" type="sibTrans" cxnId="{3D58FB1C-8E65-484C-B3BA-62512DB71711}">
      <dgm:prSet/>
      <dgm:spPr/>
      <dgm:t>
        <a:bodyPr/>
        <a:lstStyle/>
        <a:p>
          <a:endParaRPr lang="en-US"/>
        </a:p>
      </dgm:t>
    </dgm:pt>
    <dgm:pt modelId="{F9FC5CE1-762F-48B5-9295-836E35587B75}">
      <dgm:prSet custT="1"/>
      <dgm:spPr/>
      <dgm:t>
        <a:bodyPr/>
        <a:lstStyle/>
        <a:p>
          <a:r>
            <a:rPr lang="en-US" sz="1000" b="1" i="0" dirty="0">
              <a:latin typeface="+mj-lt"/>
            </a:rPr>
            <a:t> </a:t>
          </a:r>
          <a:r>
            <a:rPr lang="en-US" sz="2800" b="1" i="0" dirty="0">
              <a:latin typeface="+mj-lt"/>
            </a:rPr>
            <a:t>Energy</a:t>
          </a:r>
          <a:endParaRPr lang="en-US" sz="2800" dirty="0">
            <a:latin typeface="+mj-lt"/>
          </a:endParaRPr>
        </a:p>
      </dgm:t>
    </dgm:pt>
    <dgm:pt modelId="{BD00837B-F37C-4C00-BF46-3E3C3BEDC6CA}" type="parTrans" cxnId="{B912BB70-1F42-4893-A1E8-E6A60C5EA10B}">
      <dgm:prSet/>
      <dgm:spPr/>
      <dgm:t>
        <a:bodyPr/>
        <a:lstStyle/>
        <a:p>
          <a:endParaRPr lang="en-US"/>
        </a:p>
      </dgm:t>
    </dgm:pt>
    <dgm:pt modelId="{41DACD00-BE4C-4859-9B05-DFCA2302DDFC}" type="sibTrans" cxnId="{B912BB70-1F42-4893-A1E8-E6A60C5EA10B}">
      <dgm:prSet/>
      <dgm:spPr/>
      <dgm:t>
        <a:bodyPr/>
        <a:lstStyle/>
        <a:p>
          <a:endParaRPr lang="en-US"/>
        </a:p>
      </dgm:t>
    </dgm:pt>
    <dgm:pt modelId="{DE031522-4ABB-4D25-A989-3DEA3F1AEB75}">
      <dgm:prSet/>
      <dgm:spPr/>
      <dgm:t>
        <a:bodyPr/>
        <a:lstStyle/>
        <a:p>
          <a:r>
            <a:rPr lang="en-US" b="0" i="0" dirty="0">
              <a:latin typeface="+mj-lt"/>
            </a:rPr>
            <a:t>The production of making plastic </a:t>
          </a:r>
          <a:r>
            <a:rPr lang="en-US" b="0" i="0" dirty="0" err="1">
              <a:latin typeface="+mj-lt"/>
            </a:rPr>
            <a:t>fibres</a:t>
          </a:r>
          <a:r>
            <a:rPr lang="en-US" b="0" i="0" dirty="0">
              <a:latin typeface="+mj-lt"/>
            </a:rPr>
            <a:t> into textiles is an </a:t>
          </a:r>
          <a:r>
            <a:rPr lang="en-US" b="0" i="0" u="sng" dirty="0">
              <a:latin typeface="+mj-lt"/>
              <a:hlinkClick xmlns:r="http://schemas.openxmlformats.org/officeDocument/2006/relationships" r:id="rId3"/>
            </a:rPr>
            <a:t>energy-intensive process</a:t>
          </a:r>
          <a:r>
            <a:rPr lang="en-US" b="0" i="0" dirty="0">
              <a:latin typeface="+mj-lt"/>
            </a:rPr>
            <a:t> that requires large amounts of petroleum and releases volatile particulate matter and acids like hydrogen chloride. Additionally, cotton, which is in a large amount of fast fashion products, is also not environmentally friendly to manufacture. Pesticides deemed necessary for the growth of cotton presents health risks to farmers.</a:t>
          </a:r>
          <a:endParaRPr lang="en-US" dirty="0">
            <a:latin typeface="+mj-lt"/>
          </a:endParaRPr>
        </a:p>
      </dgm:t>
    </dgm:pt>
    <dgm:pt modelId="{52B024D0-8F03-4160-A406-43FFE21483A2}" type="parTrans" cxnId="{F0295534-F591-499A-8C40-E1B65A943EB5}">
      <dgm:prSet/>
      <dgm:spPr/>
      <dgm:t>
        <a:bodyPr/>
        <a:lstStyle/>
        <a:p>
          <a:endParaRPr lang="en-US"/>
        </a:p>
      </dgm:t>
    </dgm:pt>
    <dgm:pt modelId="{98530A30-CC2A-4C38-8C49-1A5623321F13}" type="sibTrans" cxnId="{F0295534-F591-499A-8C40-E1B65A943EB5}">
      <dgm:prSet/>
      <dgm:spPr/>
      <dgm:t>
        <a:bodyPr/>
        <a:lstStyle/>
        <a:p>
          <a:endParaRPr lang="en-US"/>
        </a:p>
      </dgm:t>
    </dgm:pt>
    <dgm:pt modelId="{3E793C66-FFDB-418A-B1E5-FAD7078182BC}" type="pres">
      <dgm:prSet presAssocID="{9353B11B-C8EA-4263-88B7-A8F4C37F4103}" presName="linear" presStyleCnt="0">
        <dgm:presLayoutVars>
          <dgm:animLvl val="lvl"/>
          <dgm:resizeHandles val="exact"/>
        </dgm:presLayoutVars>
      </dgm:prSet>
      <dgm:spPr/>
    </dgm:pt>
    <dgm:pt modelId="{4BE9D110-6B49-46E9-BED9-5446C92DFCF9}" type="pres">
      <dgm:prSet presAssocID="{952FA107-9C95-4846-B201-975B316E91F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BB88090-4DD6-4A9D-89A3-936DDE4F241A}" type="pres">
      <dgm:prSet presAssocID="{372937C1-D7C0-456B-B5FB-D72C7B06F262}" presName="spacer" presStyleCnt="0"/>
      <dgm:spPr/>
    </dgm:pt>
    <dgm:pt modelId="{3AA4C40F-C86D-4098-8307-F81CA62C4246}" type="pres">
      <dgm:prSet presAssocID="{1A3B5183-E627-4FC2-879F-7FB52B9375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545428B-5079-47C5-B30F-486833A30E98}" type="pres">
      <dgm:prSet presAssocID="{F1EA9661-2B16-47ED-8801-864946AF7EC9}" presName="spacer" presStyleCnt="0"/>
      <dgm:spPr/>
    </dgm:pt>
    <dgm:pt modelId="{8D4F0170-848E-4ACE-9175-76284CF7C1F1}" type="pres">
      <dgm:prSet presAssocID="{B4E14CAD-2FCB-44DC-977C-EE5404E9FB2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196CD58-59D8-4DC5-B46C-6FCECB6545D1}" type="pres">
      <dgm:prSet presAssocID="{52CA0686-9370-40DF-9FFE-DA16487BEBB3}" presName="spacer" presStyleCnt="0"/>
      <dgm:spPr/>
    </dgm:pt>
    <dgm:pt modelId="{DC95A196-3AAF-4F1B-A717-EE314D8851BE}" type="pres">
      <dgm:prSet presAssocID="{0C96EDD6-C1DE-4E5F-97BD-B9566AB64BC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9D4C252-7062-46FD-A701-6E17E0AF1A08}" type="pres">
      <dgm:prSet presAssocID="{09FEED07-562A-4072-B0D5-72924807BAB3}" presName="spacer" presStyleCnt="0"/>
      <dgm:spPr/>
    </dgm:pt>
    <dgm:pt modelId="{FE2E38E3-722B-46FA-A5EB-18A82A3F6C7B}" type="pres">
      <dgm:prSet presAssocID="{F9FC5CE1-762F-48B5-9295-836E35587B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310F71-0F50-4B37-BB50-4AB1E1656EED}" type="pres">
      <dgm:prSet presAssocID="{41DACD00-BE4C-4859-9B05-DFCA2302DDFC}" presName="spacer" presStyleCnt="0"/>
      <dgm:spPr/>
    </dgm:pt>
    <dgm:pt modelId="{03B48325-F22E-4450-B7A0-AE195C51A086}" type="pres">
      <dgm:prSet presAssocID="{DE031522-4ABB-4D25-A989-3DEA3F1AEB7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703E61C-BAB5-4D6A-8225-C7A42A5970F6}" type="presOf" srcId="{B4E14CAD-2FCB-44DC-977C-EE5404E9FB28}" destId="{8D4F0170-848E-4ACE-9175-76284CF7C1F1}" srcOrd="0" destOrd="0" presId="urn:microsoft.com/office/officeart/2005/8/layout/vList2"/>
    <dgm:cxn modelId="{3D58FB1C-8E65-484C-B3BA-62512DB71711}" srcId="{9353B11B-C8EA-4263-88B7-A8F4C37F4103}" destId="{0C96EDD6-C1DE-4E5F-97BD-B9566AB64BC4}" srcOrd="3" destOrd="0" parTransId="{14A8A703-025D-4DC4-AF50-94BB940881E5}" sibTransId="{09FEED07-562A-4072-B0D5-72924807BAB3}"/>
    <dgm:cxn modelId="{F0295534-F591-499A-8C40-E1B65A943EB5}" srcId="{9353B11B-C8EA-4263-88B7-A8F4C37F4103}" destId="{DE031522-4ABB-4D25-A989-3DEA3F1AEB75}" srcOrd="5" destOrd="0" parTransId="{52B024D0-8F03-4160-A406-43FFE21483A2}" sibTransId="{98530A30-CC2A-4C38-8C49-1A5623321F13}"/>
    <dgm:cxn modelId="{86C63036-4B91-4178-BD73-95A024283C1B}" type="presOf" srcId="{F9FC5CE1-762F-48B5-9295-836E35587B75}" destId="{FE2E38E3-722B-46FA-A5EB-18A82A3F6C7B}" srcOrd="0" destOrd="0" presId="urn:microsoft.com/office/officeart/2005/8/layout/vList2"/>
    <dgm:cxn modelId="{E755965B-03F3-444C-9E06-879DB2D63B18}" srcId="{9353B11B-C8EA-4263-88B7-A8F4C37F4103}" destId="{952FA107-9C95-4846-B201-975B316E91FA}" srcOrd="0" destOrd="0" parTransId="{E2E3ADDF-55B2-49F9-81D4-D2D4D7ED4032}" sibTransId="{372937C1-D7C0-456B-B5FB-D72C7B06F262}"/>
    <dgm:cxn modelId="{CD7FD764-F77D-4D9D-AD44-28D4C3BEE181}" type="presOf" srcId="{1A3B5183-E627-4FC2-879F-7FB52B937584}" destId="{3AA4C40F-C86D-4098-8307-F81CA62C4246}" srcOrd="0" destOrd="0" presId="urn:microsoft.com/office/officeart/2005/8/layout/vList2"/>
    <dgm:cxn modelId="{B912BB70-1F42-4893-A1E8-E6A60C5EA10B}" srcId="{9353B11B-C8EA-4263-88B7-A8F4C37F4103}" destId="{F9FC5CE1-762F-48B5-9295-836E35587B75}" srcOrd="4" destOrd="0" parTransId="{BD00837B-F37C-4C00-BF46-3E3C3BEDC6CA}" sibTransId="{41DACD00-BE4C-4859-9B05-DFCA2302DDFC}"/>
    <dgm:cxn modelId="{37981152-075B-41C6-903B-C6C1F7A95F51}" type="presOf" srcId="{952FA107-9C95-4846-B201-975B316E91FA}" destId="{4BE9D110-6B49-46E9-BED9-5446C92DFCF9}" srcOrd="0" destOrd="0" presId="urn:microsoft.com/office/officeart/2005/8/layout/vList2"/>
    <dgm:cxn modelId="{A536BB7B-58E1-41E9-A944-A2E6D01B3D7C}" srcId="{9353B11B-C8EA-4263-88B7-A8F4C37F4103}" destId="{B4E14CAD-2FCB-44DC-977C-EE5404E9FB28}" srcOrd="2" destOrd="0" parTransId="{6DD9E5D2-E8A3-4DF5-A7E0-BFB71C2C22D7}" sibTransId="{52CA0686-9370-40DF-9FFE-DA16487BEBB3}"/>
    <dgm:cxn modelId="{D02EF082-8A05-4F3C-9253-902A64A8A94D}" type="presOf" srcId="{9353B11B-C8EA-4263-88B7-A8F4C37F4103}" destId="{3E793C66-FFDB-418A-B1E5-FAD7078182BC}" srcOrd="0" destOrd="0" presId="urn:microsoft.com/office/officeart/2005/8/layout/vList2"/>
    <dgm:cxn modelId="{048CC9AB-A105-4700-93B0-87018E6424B0}" srcId="{9353B11B-C8EA-4263-88B7-A8F4C37F4103}" destId="{1A3B5183-E627-4FC2-879F-7FB52B937584}" srcOrd="1" destOrd="0" parTransId="{0D17615D-5C84-40C4-A7A3-F2F80B231B31}" sibTransId="{F1EA9661-2B16-47ED-8801-864946AF7EC9}"/>
    <dgm:cxn modelId="{2BC7E8C9-0315-426C-A4D5-D4D387F1B28E}" type="presOf" srcId="{DE031522-4ABB-4D25-A989-3DEA3F1AEB75}" destId="{03B48325-F22E-4450-B7A0-AE195C51A086}" srcOrd="0" destOrd="0" presId="urn:microsoft.com/office/officeart/2005/8/layout/vList2"/>
    <dgm:cxn modelId="{F6A2EDFF-950A-46EB-A65B-414BEEB0AD32}" type="presOf" srcId="{0C96EDD6-C1DE-4E5F-97BD-B9566AB64BC4}" destId="{DC95A196-3AAF-4F1B-A717-EE314D8851BE}" srcOrd="0" destOrd="0" presId="urn:microsoft.com/office/officeart/2005/8/layout/vList2"/>
    <dgm:cxn modelId="{0445C552-E6A2-4CC6-896D-78600BB8E0BD}" type="presParOf" srcId="{3E793C66-FFDB-418A-B1E5-FAD7078182BC}" destId="{4BE9D110-6B49-46E9-BED9-5446C92DFCF9}" srcOrd="0" destOrd="0" presId="urn:microsoft.com/office/officeart/2005/8/layout/vList2"/>
    <dgm:cxn modelId="{97556B50-47E8-4740-8B31-4B1C8D2A587D}" type="presParOf" srcId="{3E793C66-FFDB-418A-B1E5-FAD7078182BC}" destId="{6BB88090-4DD6-4A9D-89A3-936DDE4F241A}" srcOrd="1" destOrd="0" presId="urn:microsoft.com/office/officeart/2005/8/layout/vList2"/>
    <dgm:cxn modelId="{569FAB09-904F-4A24-A613-2D297E18DA1C}" type="presParOf" srcId="{3E793C66-FFDB-418A-B1E5-FAD7078182BC}" destId="{3AA4C40F-C86D-4098-8307-F81CA62C4246}" srcOrd="2" destOrd="0" presId="urn:microsoft.com/office/officeart/2005/8/layout/vList2"/>
    <dgm:cxn modelId="{8F9E646B-BB6D-4BD7-84F6-13B025F9489D}" type="presParOf" srcId="{3E793C66-FFDB-418A-B1E5-FAD7078182BC}" destId="{2545428B-5079-47C5-B30F-486833A30E98}" srcOrd="3" destOrd="0" presId="urn:microsoft.com/office/officeart/2005/8/layout/vList2"/>
    <dgm:cxn modelId="{42223935-8DA9-4FC2-8D81-D4DCF1C639A1}" type="presParOf" srcId="{3E793C66-FFDB-418A-B1E5-FAD7078182BC}" destId="{8D4F0170-848E-4ACE-9175-76284CF7C1F1}" srcOrd="4" destOrd="0" presId="urn:microsoft.com/office/officeart/2005/8/layout/vList2"/>
    <dgm:cxn modelId="{8C4C5959-3410-4FE3-A62C-5DBA16DF9B31}" type="presParOf" srcId="{3E793C66-FFDB-418A-B1E5-FAD7078182BC}" destId="{3196CD58-59D8-4DC5-B46C-6FCECB6545D1}" srcOrd="5" destOrd="0" presId="urn:microsoft.com/office/officeart/2005/8/layout/vList2"/>
    <dgm:cxn modelId="{666342E0-169B-4A0B-89FE-029C84BE1CEE}" type="presParOf" srcId="{3E793C66-FFDB-418A-B1E5-FAD7078182BC}" destId="{DC95A196-3AAF-4F1B-A717-EE314D8851BE}" srcOrd="6" destOrd="0" presId="urn:microsoft.com/office/officeart/2005/8/layout/vList2"/>
    <dgm:cxn modelId="{BBFB86D7-5AE6-47AD-B5B3-0E2C1C767A6B}" type="presParOf" srcId="{3E793C66-FFDB-418A-B1E5-FAD7078182BC}" destId="{D9D4C252-7062-46FD-A701-6E17E0AF1A08}" srcOrd="7" destOrd="0" presId="urn:microsoft.com/office/officeart/2005/8/layout/vList2"/>
    <dgm:cxn modelId="{2943F3AF-206D-45ED-9443-E2AC9F8EBDC8}" type="presParOf" srcId="{3E793C66-FFDB-418A-B1E5-FAD7078182BC}" destId="{FE2E38E3-722B-46FA-A5EB-18A82A3F6C7B}" srcOrd="8" destOrd="0" presId="urn:microsoft.com/office/officeart/2005/8/layout/vList2"/>
    <dgm:cxn modelId="{C6A26457-6024-4F41-8600-C08FCF1DFBFF}" type="presParOf" srcId="{3E793C66-FFDB-418A-B1E5-FAD7078182BC}" destId="{E7310F71-0F50-4B37-BB50-4AB1E1656EED}" srcOrd="9" destOrd="0" presId="urn:microsoft.com/office/officeart/2005/8/layout/vList2"/>
    <dgm:cxn modelId="{8E1F4DD7-6AFB-4AE9-A3DE-7D70F351A27D}" type="presParOf" srcId="{3E793C66-FFDB-418A-B1E5-FAD7078182BC}" destId="{03B48325-F22E-4450-B7A0-AE195C51A08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AC7439-A5A3-45A4-8A65-DF1D2A0D682E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1E9CF68-84BB-46A1-B6BD-78D6F3D6775C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Front-end:</a:t>
          </a:r>
          <a:endParaRPr lang="en-US" sz="2800" dirty="0">
            <a:latin typeface="+mj-lt"/>
          </a:endParaRPr>
        </a:p>
      </dgm:t>
    </dgm:pt>
    <dgm:pt modelId="{F0F5ABFB-36EA-4B54-A99F-CE5324BEAC17}" type="parTrans" cxnId="{2799958C-AB72-4E7D-A9D7-4F75E8F2DB32}">
      <dgm:prSet/>
      <dgm:spPr/>
      <dgm:t>
        <a:bodyPr/>
        <a:lstStyle/>
        <a:p>
          <a:endParaRPr lang="en-US"/>
        </a:p>
      </dgm:t>
    </dgm:pt>
    <dgm:pt modelId="{B0A99CD5-A3F7-446D-8D42-3128F8865510}" type="sibTrans" cxnId="{2799958C-AB72-4E7D-A9D7-4F75E8F2DB32}">
      <dgm:prSet/>
      <dgm:spPr/>
      <dgm:t>
        <a:bodyPr/>
        <a:lstStyle/>
        <a:p>
          <a:endParaRPr lang="en-US"/>
        </a:p>
      </dgm:t>
    </dgm:pt>
    <dgm:pt modelId="{6D596A7D-B577-46F4-87C0-AE8485342427}">
      <dgm:prSet/>
      <dgm:spPr/>
      <dgm:t>
        <a:bodyPr/>
        <a:lstStyle/>
        <a:p>
          <a:r>
            <a:rPr lang="en-US" b="1" i="0" dirty="0">
              <a:latin typeface="+mj-lt"/>
            </a:rPr>
            <a:t>HTML/CSS/JavaScript</a:t>
          </a:r>
          <a:r>
            <a:rPr lang="en-US" b="0" i="0" dirty="0">
              <a:latin typeface="+mj-lt"/>
            </a:rPr>
            <a:t>: The backbone of the front-end development, responsible for website layout, styling, and interactivity.</a:t>
          </a:r>
          <a:endParaRPr lang="en-US" dirty="0">
            <a:latin typeface="+mj-lt"/>
          </a:endParaRPr>
        </a:p>
      </dgm:t>
    </dgm:pt>
    <dgm:pt modelId="{C0CF91F3-4467-4E4E-9237-0C03BE120D62}" type="parTrans" cxnId="{E5A2BCD7-1EF8-4F73-A88C-52A178A1F359}">
      <dgm:prSet/>
      <dgm:spPr/>
      <dgm:t>
        <a:bodyPr/>
        <a:lstStyle/>
        <a:p>
          <a:endParaRPr lang="en-US"/>
        </a:p>
      </dgm:t>
    </dgm:pt>
    <dgm:pt modelId="{BC308C31-AC8B-4E6F-8DBE-1DBD1B16DAC5}" type="sibTrans" cxnId="{E5A2BCD7-1EF8-4F73-A88C-52A178A1F359}">
      <dgm:prSet/>
      <dgm:spPr/>
      <dgm:t>
        <a:bodyPr/>
        <a:lstStyle/>
        <a:p>
          <a:endParaRPr lang="en-US"/>
        </a:p>
      </dgm:t>
    </dgm:pt>
    <dgm:pt modelId="{8F30DE96-319C-417A-A46C-06F6EC9FEAA1}">
      <dgm:prSet/>
      <dgm:spPr/>
      <dgm:t>
        <a:bodyPr/>
        <a:lstStyle/>
        <a:p>
          <a:r>
            <a:rPr lang="en-US" b="1" i="0">
              <a:latin typeface="+mj-lt"/>
            </a:rPr>
            <a:t>React.js</a:t>
          </a:r>
          <a:r>
            <a:rPr lang="en-US" b="0" i="0">
              <a:latin typeface="+mj-lt"/>
            </a:rPr>
            <a:t>: A popular JavaScript library for building interactive user interfaces. React allows for the creation of reusable UI components and smooth, dynamic updates.</a:t>
          </a:r>
          <a:endParaRPr lang="en-US">
            <a:latin typeface="+mj-lt"/>
          </a:endParaRPr>
        </a:p>
      </dgm:t>
    </dgm:pt>
    <dgm:pt modelId="{706FF30B-2879-4877-A9F1-8C51CD3E9570}" type="parTrans" cxnId="{9244730B-7096-4197-80A6-B80E5628A9CA}">
      <dgm:prSet/>
      <dgm:spPr/>
      <dgm:t>
        <a:bodyPr/>
        <a:lstStyle/>
        <a:p>
          <a:endParaRPr lang="en-US"/>
        </a:p>
      </dgm:t>
    </dgm:pt>
    <dgm:pt modelId="{3E690D7B-7118-48B0-9F57-A097D62DD35F}" type="sibTrans" cxnId="{9244730B-7096-4197-80A6-B80E5628A9CA}">
      <dgm:prSet/>
      <dgm:spPr/>
      <dgm:t>
        <a:bodyPr/>
        <a:lstStyle/>
        <a:p>
          <a:endParaRPr lang="en-US"/>
        </a:p>
      </dgm:t>
    </dgm:pt>
    <dgm:pt modelId="{74D3D5E9-2EDA-4623-B260-C53116BABB5A}">
      <dgm:prSet/>
      <dgm:spPr/>
      <dgm:t>
        <a:bodyPr/>
        <a:lstStyle/>
        <a:p>
          <a:r>
            <a:rPr lang="en-US" b="1" i="0">
              <a:latin typeface="+mj-lt"/>
            </a:rPr>
            <a:t>Redux</a:t>
          </a:r>
          <a:r>
            <a:rPr lang="en-US" b="0" i="0">
              <a:latin typeface="+mj-lt"/>
            </a:rPr>
            <a:t>: A state management library that helps manage the application's state and data flow efficiently.</a:t>
          </a:r>
          <a:endParaRPr lang="en-US">
            <a:latin typeface="+mj-lt"/>
          </a:endParaRPr>
        </a:p>
      </dgm:t>
    </dgm:pt>
    <dgm:pt modelId="{F02BD037-1A9D-40D3-8ED0-2C18C06D0C43}" type="parTrans" cxnId="{096D500D-74E7-4838-B868-F8C6D91F35FD}">
      <dgm:prSet/>
      <dgm:spPr/>
      <dgm:t>
        <a:bodyPr/>
        <a:lstStyle/>
        <a:p>
          <a:endParaRPr lang="en-US"/>
        </a:p>
      </dgm:t>
    </dgm:pt>
    <dgm:pt modelId="{67BB0B6A-2281-4E87-AEF2-7F4EF476592B}" type="sibTrans" cxnId="{096D500D-74E7-4838-B868-F8C6D91F35FD}">
      <dgm:prSet/>
      <dgm:spPr/>
      <dgm:t>
        <a:bodyPr/>
        <a:lstStyle/>
        <a:p>
          <a:endParaRPr lang="en-US"/>
        </a:p>
      </dgm:t>
    </dgm:pt>
    <dgm:pt modelId="{2FF32E62-5D36-42F7-93AC-07E8C81A5824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Back-end:</a:t>
          </a:r>
          <a:endParaRPr lang="en-US" sz="2800" dirty="0">
            <a:latin typeface="+mj-lt"/>
          </a:endParaRPr>
        </a:p>
      </dgm:t>
    </dgm:pt>
    <dgm:pt modelId="{2E460433-971C-44B2-9E59-54163D9805A4}" type="parTrans" cxnId="{BE432DC0-1C94-4C66-8998-6909FB1B5356}">
      <dgm:prSet/>
      <dgm:spPr/>
      <dgm:t>
        <a:bodyPr/>
        <a:lstStyle/>
        <a:p>
          <a:endParaRPr lang="en-US"/>
        </a:p>
      </dgm:t>
    </dgm:pt>
    <dgm:pt modelId="{AB0F4F6C-B6D4-4FAA-A6B5-F6D745A68161}" type="sibTrans" cxnId="{BE432DC0-1C94-4C66-8998-6909FB1B5356}">
      <dgm:prSet/>
      <dgm:spPr/>
      <dgm:t>
        <a:bodyPr/>
        <a:lstStyle/>
        <a:p>
          <a:endParaRPr lang="en-US"/>
        </a:p>
      </dgm:t>
    </dgm:pt>
    <dgm:pt modelId="{E9BA7A95-7B03-450B-BEAE-BCCFFFCEFAB2}">
      <dgm:prSet/>
      <dgm:spPr/>
      <dgm:t>
        <a:bodyPr/>
        <a:lstStyle/>
        <a:p>
          <a:r>
            <a:rPr lang="en-US" b="1" i="0" dirty="0">
              <a:latin typeface="+mj-lt"/>
            </a:rPr>
            <a:t>Node.js</a:t>
          </a:r>
          <a:r>
            <a:rPr lang="en-US" b="0" i="0" dirty="0">
              <a:latin typeface="+mj-lt"/>
            </a:rPr>
            <a:t>: A server-side JavaScript runtime environment that allows for building scalable and fast web applications.</a:t>
          </a:r>
          <a:endParaRPr lang="en-US" dirty="0">
            <a:latin typeface="+mj-lt"/>
          </a:endParaRPr>
        </a:p>
      </dgm:t>
    </dgm:pt>
    <dgm:pt modelId="{B91716BE-C794-4CEE-9FEE-8FF0A78A3D14}" type="parTrans" cxnId="{7CB856C5-2CD9-4946-86D7-71FE9E21BDAF}">
      <dgm:prSet/>
      <dgm:spPr/>
      <dgm:t>
        <a:bodyPr/>
        <a:lstStyle/>
        <a:p>
          <a:endParaRPr lang="en-US"/>
        </a:p>
      </dgm:t>
    </dgm:pt>
    <dgm:pt modelId="{1505EC2F-C329-425A-9A73-500DF6D27278}" type="sibTrans" cxnId="{7CB856C5-2CD9-4946-86D7-71FE9E21BDAF}">
      <dgm:prSet/>
      <dgm:spPr/>
      <dgm:t>
        <a:bodyPr/>
        <a:lstStyle/>
        <a:p>
          <a:endParaRPr lang="en-US"/>
        </a:p>
      </dgm:t>
    </dgm:pt>
    <dgm:pt modelId="{F73E790C-7302-43F5-BF14-34164680CCC8}">
      <dgm:prSet/>
      <dgm:spPr/>
      <dgm:t>
        <a:bodyPr/>
        <a:lstStyle/>
        <a:p>
          <a:r>
            <a:rPr lang="en-US" b="1" i="0">
              <a:latin typeface="+mj-lt"/>
            </a:rPr>
            <a:t>Express.js</a:t>
          </a:r>
          <a:r>
            <a:rPr lang="en-US" b="0" i="0">
              <a:latin typeface="+mj-lt"/>
            </a:rPr>
            <a:t>: A web application framework for Node.js that simplifies the creation of APIs and handling HTTP requests.</a:t>
          </a:r>
          <a:endParaRPr lang="en-US">
            <a:latin typeface="+mj-lt"/>
          </a:endParaRPr>
        </a:p>
      </dgm:t>
    </dgm:pt>
    <dgm:pt modelId="{94A2EC84-4BA8-4A73-BB29-F9035D0E29CB}" type="parTrans" cxnId="{F8EEAEE4-8BA0-41AE-9EF9-99654119C263}">
      <dgm:prSet/>
      <dgm:spPr/>
      <dgm:t>
        <a:bodyPr/>
        <a:lstStyle/>
        <a:p>
          <a:endParaRPr lang="en-US"/>
        </a:p>
      </dgm:t>
    </dgm:pt>
    <dgm:pt modelId="{DC98F3B8-76AB-4986-B489-435B8EA02222}" type="sibTrans" cxnId="{F8EEAEE4-8BA0-41AE-9EF9-99654119C263}">
      <dgm:prSet/>
      <dgm:spPr/>
      <dgm:t>
        <a:bodyPr/>
        <a:lstStyle/>
        <a:p>
          <a:endParaRPr lang="en-US"/>
        </a:p>
      </dgm:t>
    </dgm:pt>
    <dgm:pt modelId="{BF65CE96-9BFE-4822-9C93-4B0DEE717226}">
      <dgm:prSet/>
      <dgm:spPr/>
      <dgm:t>
        <a:bodyPr/>
        <a:lstStyle/>
        <a:p>
          <a:r>
            <a:rPr lang="en-US" b="1" i="0">
              <a:latin typeface="+mj-lt"/>
            </a:rPr>
            <a:t>MongoDB</a:t>
          </a:r>
          <a:r>
            <a:rPr lang="en-US" b="0" i="0">
              <a:latin typeface="+mj-lt"/>
            </a:rPr>
            <a:t>: A NoSQL database that provides flexibility for handling unstructured data, such as product information, user profiles, and ratings.</a:t>
          </a:r>
          <a:endParaRPr lang="en-US">
            <a:latin typeface="+mj-lt"/>
          </a:endParaRPr>
        </a:p>
      </dgm:t>
    </dgm:pt>
    <dgm:pt modelId="{8EAF0795-EABE-47DD-B269-F5B99AF4D05D}" type="parTrans" cxnId="{E58DEBFC-FF4B-4D89-B1FD-585A2F7D6E27}">
      <dgm:prSet/>
      <dgm:spPr/>
      <dgm:t>
        <a:bodyPr/>
        <a:lstStyle/>
        <a:p>
          <a:endParaRPr lang="en-US"/>
        </a:p>
      </dgm:t>
    </dgm:pt>
    <dgm:pt modelId="{71997CDF-84F0-4AA1-B906-A1D7F9D2B1EF}" type="sibTrans" cxnId="{E58DEBFC-FF4B-4D89-B1FD-585A2F7D6E27}">
      <dgm:prSet/>
      <dgm:spPr/>
      <dgm:t>
        <a:bodyPr/>
        <a:lstStyle/>
        <a:p>
          <a:endParaRPr lang="en-US"/>
        </a:p>
      </dgm:t>
    </dgm:pt>
    <dgm:pt modelId="{9949D6FD-9AE5-46AE-B554-5669EAE866BC}">
      <dgm:prSet/>
      <dgm:spPr/>
      <dgm:t>
        <a:bodyPr/>
        <a:lstStyle/>
        <a:p>
          <a:r>
            <a:rPr lang="en-US" b="1" i="0" dirty="0">
              <a:latin typeface="+mj-lt"/>
            </a:rPr>
            <a:t>Mongoose</a:t>
          </a:r>
          <a:r>
            <a:rPr lang="en-US" b="0" i="0" dirty="0">
              <a:latin typeface="+mj-lt"/>
            </a:rPr>
            <a:t>: An Object Data Modeling (ODM) library for MongoDB, facilitating the interaction between Node.js and the database.</a:t>
          </a:r>
          <a:endParaRPr lang="en-US" dirty="0">
            <a:latin typeface="+mj-lt"/>
          </a:endParaRPr>
        </a:p>
      </dgm:t>
    </dgm:pt>
    <dgm:pt modelId="{3774EF56-8951-4CAD-8416-1CE7B9E2AF86}" type="parTrans" cxnId="{DA838367-EAF6-40CB-B9FB-FE08A1F5F036}">
      <dgm:prSet/>
      <dgm:spPr/>
      <dgm:t>
        <a:bodyPr/>
        <a:lstStyle/>
        <a:p>
          <a:endParaRPr lang="en-US"/>
        </a:p>
      </dgm:t>
    </dgm:pt>
    <dgm:pt modelId="{6D9917B5-1836-4CDE-B552-EA6E66518F37}" type="sibTrans" cxnId="{DA838367-EAF6-40CB-B9FB-FE08A1F5F036}">
      <dgm:prSet/>
      <dgm:spPr/>
      <dgm:t>
        <a:bodyPr/>
        <a:lstStyle/>
        <a:p>
          <a:endParaRPr lang="en-US"/>
        </a:p>
      </dgm:t>
    </dgm:pt>
    <dgm:pt modelId="{52D5C6AE-697D-4A86-8B10-7BAC33B2D41E}" type="pres">
      <dgm:prSet presAssocID="{2DAC7439-A5A3-45A4-8A65-DF1D2A0D682E}" presName="vert0" presStyleCnt="0">
        <dgm:presLayoutVars>
          <dgm:dir/>
          <dgm:animOne val="branch"/>
          <dgm:animLvl val="lvl"/>
        </dgm:presLayoutVars>
      </dgm:prSet>
      <dgm:spPr/>
    </dgm:pt>
    <dgm:pt modelId="{141C1941-681A-43F4-A4F5-65711518D0BE}" type="pres">
      <dgm:prSet presAssocID="{F1E9CF68-84BB-46A1-B6BD-78D6F3D6775C}" presName="thickLine" presStyleLbl="alignNode1" presStyleIdx="0" presStyleCnt="9"/>
      <dgm:spPr/>
    </dgm:pt>
    <dgm:pt modelId="{D46160A2-C312-42EF-A586-2869C84FA74E}" type="pres">
      <dgm:prSet presAssocID="{F1E9CF68-84BB-46A1-B6BD-78D6F3D6775C}" presName="horz1" presStyleCnt="0"/>
      <dgm:spPr/>
    </dgm:pt>
    <dgm:pt modelId="{DC862606-B1F9-4CBA-8865-46F2B6EED8D6}" type="pres">
      <dgm:prSet presAssocID="{F1E9CF68-84BB-46A1-B6BD-78D6F3D6775C}" presName="tx1" presStyleLbl="revTx" presStyleIdx="0" presStyleCnt="9"/>
      <dgm:spPr/>
    </dgm:pt>
    <dgm:pt modelId="{B7B46CBE-BF28-4BAB-9FAB-7296E90D24EF}" type="pres">
      <dgm:prSet presAssocID="{F1E9CF68-84BB-46A1-B6BD-78D6F3D6775C}" presName="vert1" presStyleCnt="0"/>
      <dgm:spPr/>
    </dgm:pt>
    <dgm:pt modelId="{D9D722C2-8891-4374-9C0A-05437E7FF68B}" type="pres">
      <dgm:prSet presAssocID="{6D596A7D-B577-46F4-87C0-AE8485342427}" presName="thickLine" presStyleLbl="alignNode1" presStyleIdx="1" presStyleCnt="9"/>
      <dgm:spPr/>
    </dgm:pt>
    <dgm:pt modelId="{B969CBF1-B487-4259-A5B8-5A66B6239101}" type="pres">
      <dgm:prSet presAssocID="{6D596A7D-B577-46F4-87C0-AE8485342427}" presName="horz1" presStyleCnt="0"/>
      <dgm:spPr/>
    </dgm:pt>
    <dgm:pt modelId="{9291FAE9-B7FB-4729-97C9-2947A4E39C99}" type="pres">
      <dgm:prSet presAssocID="{6D596A7D-B577-46F4-87C0-AE8485342427}" presName="tx1" presStyleLbl="revTx" presStyleIdx="1" presStyleCnt="9"/>
      <dgm:spPr/>
    </dgm:pt>
    <dgm:pt modelId="{84005082-F61A-4492-A48D-92DD132F4B7C}" type="pres">
      <dgm:prSet presAssocID="{6D596A7D-B577-46F4-87C0-AE8485342427}" presName="vert1" presStyleCnt="0"/>
      <dgm:spPr/>
    </dgm:pt>
    <dgm:pt modelId="{390015E8-95CC-42E6-81D2-EBA0BF56FDEE}" type="pres">
      <dgm:prSet presAssocID="{8F30DE96-319C-417A-A46C-06F6EC9FEAA1}" presName="thickLine" presStyleLbl="alignNode1" presStyleIdx="2" presStyleCnt="9"/>
      <dgm:spPr/>
    </dgm:pt>
    <dgm:pt modelId="{6896D2D1-3E6A-4CBA-8C27-F18C4E72F04D}" type="pres">
      <dgm:prSet presAssocID="{8F30DE96-319C-417A-A46C-06F6EC9FEAA1}" presName="horz1" presStyleCnt="0"/>
      <dgm:spPr/>
    </dgm:pt>
    <dgm:pt modelId="{3E220E79-EB53-498E-A154-61BADDFBB77F}" type="pres">
      <dgm:prSet presAssocID="{8F30DE96-319C-417A-A46C-06F6EC9FEAA1}" presName="tx1" presStyleLbl="revTx" presStyleIdx="2" presStyleCnt="9"/>
      <dgm:spPr/>
    </dgm:pt>
    <dgm:pt modelId="{64837097-31A8-479A-826A-DFC68CE61461}" type="pres">
      <dgm:prSet presAssocID="{8F30DE96-319C-417A-A46C-06F6EC9FEAA1}" presName="vert1" presStyleCnt="0"/>
      <dgm:spPr/>
    </dgm:pt>
    <dgm:pt modelId="{7B4CCEF7-AD65-4D99-A94D-53EDA122C342}" type="pres">
      <dgm:prSet presAssocID="{74D3D5E9-2EDA-4623-B260-C53116BABB5A}" presName="thickLine" presStyleLbl="alignNode1" presStyleIdx="3" presStyleCnt="9"/>
      <dgm:spPr/>
    </dgm:pt>
    <dgm:pt modelId="{21757C19-6FEA-4867-93D2-F1C870C1F4E5}" type="pres">
      <dgm:prSet presAssocID="{74D3D5E9-2EDA-4623-B260-C53116BABB5A}" presName="horz1" presStyleCnt="0"/>
      <dgm:spPr/>
    </dgm:pt>
    <dgm:pt modelId="{C459A45C-E937-4B9F-83A6-BD95C18BFB49}" type="pres">
      <dgm:prSet presAssocID="{74D3D5E9-2EDA-4623-B260-C53116BABB5A}" presName="tx1" presStyleLbl="revTx" presStyleIdx="3" presStyleCnt="9"/>
      <dgm:spPr/>
    </dgm:pt>
    <dgm:pt modelId="{F0776FDB-C892-4063-9EC3-C50047F7FD3B}" type="pres">
      <dgm:prSet presAssocID="{74D3D5E9-2EDA-4623-B260-C53116BABB5A}" presName="vert1" presStyleCnt="0"/>
      <dgm:spPr/>
    </dgm:pt>
    <dgm:pt modelId="{4DC491FD-881E-4238-AF02-F02424231156}" type="pres">
      <dgm:prSet presAssocID="{2FF32E62-5D36-42F7-93AC-07E8C81A5824}" presName="thickLine" presStyleLbl="alignNode1" presStyleIdx="4" presStyleCnt="9"/>
      <dgm:spPr/>
    </dgm:pt>
    <dgm:pt modelId="{4A208EE7-DE34-4E97-8D28-BC980CE02353}" type="pres">
      <dgm:prSet presAssocID="{2FF32E62-5D36-42F7-93AC-07E8C81A5824}" presName="horz1" presStyleCnt="0"/>
      <dgm:spPr/>
    </dgm:pt>
    <dgm:pt modelId="{EF195390-8362-41FD-B2A2-6FB7DF076994}" type="pres">
      <dgm:prSet presAssocID="{2FF32E62-5D36-42F7-93AC-07E8C81A5824}" presName="tx1" presStyleLbl="revTx" presStyleIdx="4" presStyleCnt="9"/>
      <dgm:spPr/>
    </dgm:pt>
    <dgm:pt modelId="{151478B9-A297-41DB-91B1-6D8E9B537A64}" type="pres">
      <dgm:prSet presAssocID="{2FF32E62-5D36-42F7-93AC-07E8C81A5824}" presName="vert1" presStyleCnt="0"/>
      <dgm:spPr/>
    </dgm:pt>
    <dgm:pt modelId="{711B1FB7-4E11-42E1-9EB9-95A4F8873CB1}" type="pres">
      <dgm:prSet presAssocID="{E9BA7A95-7B03-450B-BEAE-BCCFFFCEFAB2}" presName="thickLine" presStyleLbl="alignNode1" presStyleIdx="5" presStyleCnt="9"/>
      <dgm:spPr/>
    </dgm:pt>
    <dgm:pt modelId="{EF45BBEC-28F6-488A-B400-5DB22391FA12}" type="pres">
      <dgm:prSet presAssocID="{E9BA7A95-7B03-450B-BEAE-BCCFFFCEFAB2}" presName="horz1" presStyleCnt="0"/>
      <dgm:spPr/>
    </dgm:pt>
    <dgm:pt modelId="{344CC68D-A93F-438D-91CE-E45D5E06502A}" type="pres">
      <dgm:prSet presAssocID="{E9BA7A95-7B03-450B-BEAE-BCCFFFCEFAB2}" presName="tx1" presStyleLbl="revTx" presStyleIdx="5" presStyleCnt="9"/>
      <dgm:spPr/>
    </dgm:pt>
    <dgm:pt modelId="{032A8469-2EDA-4961-A8EB-AF713BC20585}" type="pres">
      <dgm:prSet presAssocID="{E9BA7A95-7B03-450B-BEAE-BCCFFFCEFAB2}" presName="vert1" presStyleCnt="0"/>
      <dgm:spPr/>
    </dgm:pt>
    <dgm:pt modelId="{45C66272-6FDC-49F0-82C4-58ECAE7E9134}" type="pres">
      <dgm:prSet presAssocID="{F73E790C-7302-43F5-BF14-34164680CCC8}" presName="thickLine" presStyleLbl="alignNode1" presStyleIdx="6" presStyleCnt="9"/>
      <dgm:spPr/>
    </dgm:pt>
    <dgm:pt modelId="{40131884-70C8-418A-AC7C-3108BD37F90C}" type="pres">
      <dgm:prSet presAssocID="{F73E790C-7302-43F5-BF14-34164680CCC8}" presName="horz1" presStyleCnt="0"/>
      <dgm:spPr/>
    </dgm:pt>
    <dgm:pt modelId="{DAD35906-91B3-4C0F-8A8A-DAE9F59524E9}" type="pres">
      <dgm:prSet presAssocID="{F73E790C-7302-43F5-BF14-34164680CCC8}" presName="tx1" presStyleLbl="revTx" presStyleIdx="6" presStyleCnt="9"/>
      <dgm:spPr/>
    </dgm:pt>
    <dgm:pt modelId="{DC5D3182-CA12-40FC-A18D-E7B8255EF593}" type="pres">
      <dgm:prSet presAssocID="{F73E790C-7302-43F5-BF14-34164680CCC8}" presName="vert1" presStyleCnt="0"/>
      <dgm:spPr/>
    </dgm:pt>
    <dgm:pt modelId="{ABE4EF31-4666-4506-A82A-9AD331486C94}" type="pres">
      <dgm:prSet presAssocID="{BF65CE96-9BFE-4822-9C93-4B0DEE717226}" presName="thickLine" presStyleLbl="alignNode1" presStyleIdx="7" presStyleCnt="9"/>
      <dgm:spPr/>
    </dgm:pt>
    <dgm:pt modelId="{CCA5C53F-DC1D-42E0-A217-FA18D191D415}" type="pres">
      <dgm:prSet presAssocID="{BF65CE96-9BFE-4822-9C93-4B0DEE717226}" presName="horz1" presStyleCnt="0"/>
      <dgm:spPr/>
    </dgm:pt>
    <dgm:pt modelId="{9ECE2804-1EE1-4CAB-8047-648FC8E16024}" type="pres">
      <dgm:prSet presAssocID="{BF65CE96-9BFE-4822-9C93-4B0DEE717226}" presName="tx1" presStyleLbl="revTx" presStyleIdx="7" presStyleCnt="9"/>
      <dgm:spPr/>
    </dgm:pt>
    <dgm:pt modelId="{5FD37B46-3681-4C87-B6BB-6A6F281C6377}" type="pres">
      <dgm:prSet presAssocID="{BF65CE96-9BFE-4822-9C93-4B0DEE717226}" presName="vert1" presStyleCnt="0"/>
      <dgm:spPr/>
    </dgm:pt>
    <dgm:pt modelId="{F584472F-A4FD-41CE-954A-17D5D12C71E1}" type="pres">
      <dgm:prSet presAssocID="{9949D6FD-9AE5-46AE-B554-5669EAE866BC}" presName="thickLine" presStyleLbl="alignNode1" presStyleIdx="8" presStyleCnt="9"/>
      <dgm:spPr/>
    </dgm:pt>
    <dgm:pt modelId="{7CDCE17A-5A78-43A7-AAA6-E3B9875107C7}" type="pres">
      <dgm:prSet presAssocID="{9949D6FD-9AE5-46AE-B554-5669EAE866BC}" presName="horz1" presStyleCnt="0"/>
      <dgm:spPr/>
    </dgm:pt>
    <dgm:pt modelId="{DACF4982-8214-4466-B998-B06C346CF77C}" type="pres">
      <dgm:prSet presAssocID="{9949D6FD-9AE5-46AE-B554-5669EAE866BC}" presName="tx1" presStyleLbl="revTx" presStyleIdx="8" presStyleCnt="9"/>
      <dgm:spPr/>
    </dgm:pt>
    <dgm:pt modelId="{04819C95-C052-44FD-95D1-64D6487F507A}" type="pres">
      <dgm:prSet presAssocID="{9949D6FD-9AE5-46AE-B554-5669EAE866BC}" presName="vert1" presStyleCnt="0"/>
      <dgm:spPr/>
    </dgm:pt>
  </dgm:ptLst>
  <dgm:cxnLst>
    <dgm:cxn modelId="{75C15E01-EE1E-4288-840C-9F386FC5804F}" type="presOf" srcId="{74D3D5E9-2EDA-4623-B260-C53116BABB5A}" destId="{C459A45C-E937-4B9F-83A6-BD95C18BFB49}" srcOrd="0" destOrd="0" presId="urn:microsoft.com/office/officeart/2008/layout/LinedList"/>
    <dgm:cxn modelId="{9244730B-7096-4197-80A6-B80E5628A9CA}" srcId="{2DAC7439-A5A3-45A4-8A65-DF1D2A0D682E}" destId="{8F30DE96-319C-417A-A46C-06F6EC9FEAA1}" srcOrd="2" destOrd="0" parTransId="{706FF30B-2879-4877-A9F1-8C51CD3E9570}" sibTransId="{3E690D7B-7118-48B0-9F57-A097D62DD35F}"/>
    <dgm:cxn modelId="{B825800B-D2B0-4D73-9181-363D40CB1C4C}" type="presOf" srcId="{E9BA7A95-7B03-450B-BEAE-BCCFFFCEFAB2}" destId="{344CC68D-A93F-438D-91CE-E45D5E06502A}" srcOrd="0" destOrd="0" presId="urn:microsoft.com/office/officeart/2008/layout/LinedList"/>
    <dgm:cxn modelId="{096D500D-74E7-4838-B868-F8C6D91F35FD}" srcId="{2DAC7439-A5A3-45A4-8A65-DF1D2A0D682E}" destId="{74D3D5E9-2EDA-4623-B260-C53116BABB5A}" srcOrd="3" destOrd="0" parTransId="{F02BD037-1A9D-40D3-8ED0-2C18C06D0C43}" sibTransId="{67BB0B6A-2281-4E87-AEF2-7F4EF476592B}"/>
    <dgm:cxn modelId="{DA838367-EAF6-40CB-B9FB-FE08A1F5F036}" srcId="{2DAC7439-A5A3-45A4-8A65-DF1D2A0D682E}" destId="{9949D6FD-9AE5-46AE-B554-5669EAE866BC}" srcOrd="8" destOrd="0" parTransId="{3774EF56-8951-4CAD-8416-1CE7B9E2AF86}" sibTransId="{6D9917B5-1836-4CDE-B552-EA6E66518F37}"/>
    <dgm:cxn modelId="{A5B96C4A-40E0-422C-8B08-7D49F8761270}" type="presOf" srcId="{2DAC7439-A5A3-45A4-8A65-DF1D2A0D682E}" destId="{52D5C6AE-697D-4A86-8B10-7BAC33B2D41E}" srcOrd="0" destOrd="0" presId="urn:microsoft.com/office/officeart/2008/layout/LinedList"/>
    <dgm:cxn modelId="{4BEB5158-3F4B-4E7D-A62D-0606FA6C6613}" type="presOf" srcId="{F73E790C-7302-43F5-BF14-34164680CCC8}" destId="{DAD35906-91B3-4C0F-8A8A-DAE9F59524E9}" srcOrd="0" destOrd="0" presId="urn:microsoft.com/office/officeart/2008/layout/LinedList"/>
    <dgm:cxn modelId="{87A23E7A-FC9A-41CF-885A-80FB75A1ED77}" type="presOf" srcId="{2FF32E62-5D36-42F7-93AC-07E8C81A5824}" destId="{EF195390-8362-41FD-B2A2-6FB7DF076994}" srcOrd="0" destOrd="0" presId="urn:microsoft.com/office/officeart/2008/layout/LinedList"/>
    <dgm:cxn modelId="{2799958C-AB72-4E7D-A9D7-4F75E8F2DB32}" srcId="{2DAC7439-A5A3-45A4-8A65-DF1D2A0D682E}" destId="{F1E9CF68-84BB-46A1-B6BD-78D6F3D6775C}" srcOrd="0" destOrd="0" parTransId="{F0F5ABFB-36EA-4B54-A99F-CE5324BEAC17}" sibTransId="{B0A99CD5-A3F7-446D-8D42-3128F8865510}"/>
    <dgm:cxn modelId="{309C9D9B-33C9-4DD6-903E-73628BC24181}" type="presOf" srcId="{6D596A7D-B577-46F4-87C0-AE8485342427}" destId="{9291FAE9-B7FB-4729-97C9-2947A4E39C99}" srcOrd="0" destOrd="0" presId="urn:microsoft.com/office/officeart/2008/layout/LinedList"/>
    <dgm:cxn modelId="{0DAEAEAC-C67F-495F-9C8F-373D9744F223}" type="presOf" srcId="{F1E9CF68-84BB-46A1-B6BD-78D6F3D6775C}" destId="{DC862606-B1F9-4CBA-8865-46F2B6EED8D6}" srcOrd="0" destOrd="0" presId="urn:microsoft.com/office/officeart/2008/layout/LinedList"/>
    <dgm:cxn modelId="{BE432DC0-1C94-4C66-8998-6909FB1B5356}" srcId="{2DAC7439-A5A3-45A4-8A65-DF1D2A0D682E}" destId="{2FF32E62-5D36-42F7-93AC-07E8C81A5824}" srcOrd="4" destOrd="0" parTransId="{2E460433-971C-44B2-9E59-54163D9805A4}" sibTransId="{AB0F4F6C-B6D4-4FAA-A6B5-F6D745A68161}"/>
    <dgm:cxn modelId="{6E6F66C3-DBCB-4C6A-8B9C-41A0949B0814}" type="presOf" srcId="{8F30DE96-319C-417A-A46C-06F6EC9FEAA1}" destId="{3E220E79-EB53-498E-A154-61BADDFBB77F}" srcOrd="0" destOrd="0" presId="urn:microsoft.com/office/officeart/2008/layout/LinedList"/>
    <dgm:cxn modelId="{7CB856C5-2CD9-4946-86D7-71FE9E21BDAF}" srcId="{2DAC7439-A5A3-45A4-8A65-DF1D2A0D682E}" destId="{E9BA7A95-7B03-450B-BEAE-BCCFFFCEFAB2}" srcOrd="5" destOrd="0" parTransId="{B91716BE-C794-4CEE-9FEE-8FF0A78A3D14}" sibTransId="{1505EC2F-C329-425A-9A73-500DF6D27278}"/>
    <dgm:cxn modelId="{663153C7-CB20-40D1-880F-29BDC93E41EC}" type="presOf" srcId="{BF65CE96-9BFE-4822-9C93-4B0DEE717226}" destId="{9ECE2804-1EE1-4CAB-8047-648FC8E16024}" srcOrd="0" destOrd="0" presId="urn:microsoft.com/office/officeart/2008/layout/LinedList"/>
    <dgm:cxn modelId="{E5A2BCD7-1EF8-4F73-A88C-52A178A1F359}" srcId="{2DAC7439-A5A3-45A4-8A65-DF1D2A0D682E}" destId="{6D596A7D-B577-46F4-87C0-AE8485342427}" srcOrd="1" destOrd="0" parTransId="{C0CF91F3-4467-4E4E-9237-0C03BE120D62}" sibTransId="{BC308C31-AC8B-4E6F-8DBE-1DBD1B16DAC5}"/>
    <dgm:cxn modelId="{AFD9FADA-EAC2-48DC-9352-7AD38DFDCEF3}" type="presOf" srcId="{9949D6FD-9AE5-46AE-B554-5669EAE866BC}" destId="{DACF4982-8214-4466-B998-B06C346CF77C}" srcOrd="0" destOrd="0" presId="urn:microsoft.com/office/officeart/2008/layout/LinedList"/>
    <dgm:cxn modelId="{F8EEAEE4-8BA0-41AE-9EF9-99654119C263}" srcId="{2DAC7439-A5A3-45A4-8A65-DF1D2A0D682E}" destId="{F73E790C-7302-43F5-BF14-34164680CCC8}" srcOrd="6" destOrd="0" parTransId="{94A2EC84-4BA8-4A73-BB29-F9035D0E29CB}" sibTransId="{DC98F3B8-76AB-4986-B489-435B8EA02222}"/>
    <dgm:cxn modelId="{E58DEBFC-FF4B-4D89-B1FD-585A2F7D6E27}" srcId="{2DAC7439-A5A3-45A4-8A65-DF1D2A0D682E}" destId="{BF65CE96-9BFE-4822-9C93-4B0DEE717226}" srcOrd="7" destOrd="0" parTransId="{8EAF0795-EABE-47DD-B269-F5B99AF4D05D}" sibTransId="{71997CDF-84F0-4AA1-B906-A1D7F9D2B1EF}"/>
    <dgm:cxn modelId="{D43BDE7F-9D5F-49F4-8515-7951ACBD2EE7}" type="presParOf" srcId="{52D5C6AE-697D-4A86-8B10-7BAC33B2D41E}" destId="{141C1941-681A-43F4-A4F5-65711518D0BE}" srcOrd="0" destOrd="0" presId="urn:microsoft.com/office/officeart/2008/layout/LinedList"/>
    <dgm:cxn modelId="{B691E4D0-F1F4-4308-AF9F-2589186FB508}" type="presParOf" srcId="{52D5C6AE-697D-4A86-8B10-7BAC33B2D41E}" destId="{D46160A2-C312-42EF-A586-2869C84FA74E}" srcOrd="1" destOrd="0" presId="urn:microsoft.com/office/officeart/2008/layout/LinedList"/>
    <dgm:cxn modelId="{2E01D6F4-189D-4DE3-99C1-151DEB1E0E77}" type="presParOf" srcId="{D46160A2-C312-42EF-A586-2869C84FA74E}" destId="{DC862606-B1F9-4CBA-8865-46F2B6EED8D6}" srcOrd="0" destOrd="0" presId="urn:microsoft.com/office/officeart/2008/layout/LinedList"/>
    <dgm:cxn modelId="{512B2888-C57B-4EF0-B770-F9BCD61D4633}" type="presParOf" srcId="{D46160A2-C312-42EF-A586-2869C84FA74E}" destId="{B7B46CBE-BF28-4BAB-9FAB-7296E90D24EF}" srcOrd="1" destOrd="0" presId="urn:microsoft.com/office/officeart/2008/layout/LinedList"/>
    <dgm:cxn modelId="{5788DFC3-C843-4E8D-BC04-19834DA6484B}" type="presParOf" srcId="{52D5C6AE-697D-4A86-8B10-7BAC33B2D41E}" destId="{D9D722C2-8891-4374-9C0A-05437E7FF68B}" srcOrd="2" destOrd="0" presId="urn:microsoft.com/office/officeart/2008/layout/LinedList"/>
    <dgm:cxn modelId="{2E5A6383-5F7F-4D5D-AFD5-D9080007C6DC}" type="presParOf" srcId="{52D5C6AE-697D-4A86-8B10-7BAC33B2D41E}" destId="{B969CBF1-B487-4259-A5B8-5A66B6239101}" srcOrd="3" destOrd="0" presId="urn:microsoft.com/office/officeart/2008/layout/LinedList"/>
    <dgm:cxn modelId="{AA4F8326-86F2-402E-88B7-2759BB12CF23}" type="presParOf" srcId="{B969CBF1-B487-4259-A5B8-5A66B6239101}" destId="{9291FAE9-B7FB-4729-97C9-2947A4E39C99}" srcOrd="0" destOrd="0" presId="urn:microsoft.com/office/officeart/2008/layout/LinedList"/>
    <dgm:cxn modelId="{AA9242D2-FAAF-4A22-B044-7C2CA322895F}" type="presParOf" srcId="{B969CBF1-B487-4259-A5B8-5A66B6239101}" destId="{84005082-F61A-4492-A48D-92DD132F4B7C}" srcOrd="1" destOrd="0" presId="urn:microsoft.com/office/officeart/2008/layout/LinedList"/>
    <dgm:cxn modelId="{8CD2AD68-6A78-405D-8E6C-A1CFB0ADED60}" type="presParOf" srcId="{52D5C6AE-697D-4A86-8B10-7BAC33B2D41E}" destId="{390015E8-95CC-42E6-81D2-EBA0BF56FDEE}" srcOrd="4" destOrd="0" presId="urn:microsoft.com/office/officeart/2008/layout/LinedList"/>
    <dgm:cxn modelId="{2B2BB6E0-1A38-4D57-94B9-9AB10FA4F077}" type="presParOf" srcId="{52D5C6AE-697D-4A86-8B10-7BAC33B2D41E}" destId="{6896D2D1-3E6A-4CBA-8C27-F18C4E72F04D}" srcOrd="5" destOrd="0" presId="urn:microsoft.com/office/officeart/2008/layout/LinedList"/>
    <dgm:cxn modelId="{A79FC8DA-26F8-4C86-BC07-2549C55BC76E}" type="presParOf" srcId="{6896D2D1-3E6A-4CBA-8C27-F18C4E72F04D}" destId="{3E220E79-EB53-498E-A154-61BADDFBB77F}" srcOrd="0" destOrd="0" presId="urn:microsoft.com/office/officeart/2008/layout/LinedList"/>
    <dgm:cxn modelId="{B65F7C1A-60FF-4F6E-BCC8-19543D575324}" type="presParOf" srcId="{6896D2D1-3E6A-4CBA-8C27-F18C4E72F04D}" destId="{64837097-31A8-479A-826A-DFC68CE61461}" srcOrd="1" destOrd="0" presId="urn:microsoft.com/office/officeart/2008/layout/LinedList"/>
    <dgm:cxn modelId="{EF66FA0F-8C6B-43FB-BBE4-8A8B5124A66E}" type="presParOf" srcId="{52D5C6AE-697D-4A86-8B10-7BAC33B2D41E}" destId="{7B4CCEF7-AD65-4D99-A94D-53EDA122C342}" srcOrd="6" destOrd="0" presId="urn:microsoft.com/office/officeart/2008/layout/LinedList"/>
    <dgm:cxn modelId="{7A9A5D45-D5BD-4E40-A891-0592158E967E}" type="presParOf" srcId="{52D5C6AE-697D-4A86-8B10-7BAC33B2D41E}" destId="{21757C19-6FEA-4867-93D2-F1C870C1F4E5}" srcOrd="7" destOrd="0" presId="urn:microsoft.com/office/officeart/2008/layout/LinedList"/>
    <dgm:cxn modelId="{ABD07566-415D-4A1C-8C05-4F2141288825}" type="presParOf" srcId="{21757C19-6FEA-4867-93D2-F1C870C1F4E5}" destId="{C459A45C-E937-4B9F-83A6-BD95C18BFB49}" srcOrd="0" destOrd="0" presId="urn:microsoft.com/office/officeart/2008/layout/LinedList"/>
    <dgm:cxn modelId="{A1288621-B1AD-4A1D-A32D-FF9AB72AC7F9}" type="presParOf" srcId="{21757C19-6FEA-4867-93D2-F1C870C1F4E5}" destId="{F0776FDB-C892-4063-9EC3-C50047F7FD3B}" srcOrd="1" destOrd="0" presId="urn:microsoft.com/office/officeart/2008/layout/LinedList"/>
    <dgm:cxn modelId="{1495A894-1E30-4178-BD7F-E5EB0A97A179}" type="presParOf" srcId="{52D5C6AE-697D-4A86-8B10-7BAC33B2D41E}" destId="{4DC491FD-881E-4238-AF02-F02424231156}" srcOrd="8" destOrd="0" presId="urn:microsoft.com/office/officeart/2008/layout/LinedList"/>
    <dgm:cxn modelId="{94A4EAE2-0805-4E4E-9102-BD3BE40D6F41}" type="presParOf" srcId="{52D5C6AE-697D-4A86-8B10-7BAC33B2D41E}" destId="{4A208EE7-DE34-4E97-8D28-BC980CE02353}" srcOrd="9" destOrd="0" presId="urn:microsoft.com/office/officeart/2008/layout/LinedList"/>
    <dgm:cxn modelId="{7481D2AF-D1FD-4190-905E-DF729D6A8A6D}" type="presParOf" srcId="{4A208EE7-DE34-4E97-8D28-BC980CE02353}" destId="{EF195390-8362-41FD-B2A2-6FB7DF076994}" srcOrd="0" destOrd="0" presId="urn:microsoft.com/office/officeart/2008/layout/LinedList"/>
    <dgm:cxn modelId="{054573A8-80AA-428F-9756-ED7691B09F44}" type="presParOf" srcId="{4A208EE7-DE34-4E97-8D28-BC980CE02353}" destId="{151478B9-A297-41DB-91B1-6D8E9B537A64}" srcOrd="1" destOrd="0" presId="urn:microsoft.com/office/officeart/2008/layout/LinedList"/>
    <dgm:cxn modelId="{80C416F0-95F8-40BC-A377-8803169AF5BB}" type="presParOf" srcId="{52D5C6AE-697D-4A86-8B10-7BAC33B2D41E}" destId="{711B1FB7-4E11-42E1-9EB9-95A4F8873CB1}" srcOrd="10" destOrd="0" presId="urn:microsoft.com/office/officeart/2008/layout/LinedList"/>
    <dgm:cxn modelId="{93615C78-0040-4910-A60E-A131E3082EE5}" type="presParOf" srcId="{52D5C6AE-697D-4A86-8B10-7BAC33B2D41E}" destId="{EF45BBEC-28F6-488A-B400-5DB22391FA12}" srcOrd="11" destOrd="0" presId="urn:microsoft.com/office/officeart/2008/layout/LinedList"/>
    <dgm:cxn modelId="{0DE8FA92-C6E3-4FC8-8883-C33985022CDF}" type="presParOf" srcId="{EF45BBEC-28F6-488A-B400-5DB22391FA12}" destId="{344CC68D-A93F-438D-91CE-E45D5E06502A}" srcOrd="0" destOrd="0" presId="urn:microsoft.com/office/officeart/2008/layout/LinedList"/>
    <dgm:cxn modelId="{E9D1D772-8B18-4A70-B678-F34CDB5B4084}" type="presParOf" srcId="{EF45BBEC-28F6-488A-B400-5DB22391FA12}" destId="{032A8469-2EDA-4961-A8EB-AF713BC20585}" srcOrd="1" destOrd="0" presId="urn:microsoft.com/office/officeart/2008/layout/LinedList"/>
    <dgm:cxn modelId="{3E24C2F3-3546-4C2A-BE3E-93A4E1588E35}" type="presParOf" srcId="{52D5C6AE-697D-4A86-8B10-7BAC33B2D41E}" destId="{45C66272-6FDC-49F0-82C4-58ECAE7E9134}" srcOrd="12" destOrd="0" presId="urn:microsoft.com/office/officeart/2008/layout/LinedList"/>
    <dgm:cxn modelId="{B78E996A-001B-4EC8-ABEF-BF0BB300BEE9}" type="presParOf" srcId="{52D5C6AE-697D-4A86-8B10-7BAC33B2D41E}" destId="{40131884-70C8-418A-AC7C-3108BD37F90C}" srcOrd="13" destOrd="0" presId="urn:microsoft.com/office/officeart/2008/layout/LinedList"/>
    <dgm:cxn modelId="{5E93DB78-AA73-41B3-A21A-F8E45A831A42}" type="presParOf" srcId="{40131884-70C8-418A-AC7C-3108BD37F90C}" destId="{DAD35906-91B3-4C0F-8A8A-DAE9F59524E9}" srcOrd="0" destOrd="0" presId="urn:microsoft.com/office/officeart/2008/layout/LinedList"/>
    <dgm:cxn modelId="{327A1FDF-80D0-4CA3-A683-05A2993A6864}" type="presParOf" srcId="{40131884-70C8-418A-AC7C-3108BD37F90C}" destId="{DC5D3182-CA12-40FC-A18D-E7B8255EF593}" srcOrd="1" destOrd="0" presId="urn:microsoft.com/office/officeart/2008/layout/LinedList"/>
    <dgm:cxn modelId="{2B85B13F-E522-40D4-A7BB-02CDEEA8C813}" type="presParOf" srcId="{52D5C6AE-697D-4A86-8B10-7BAC33B2D41E}" destId="{ABE4EF31-4666-4506-A82A-9AD331486C94}" srcOrd="14" destOrd="0" presId="urn:microsoft.com/office/officeart/2008/layout/LinedList"/>
    <dgm:cxn modelId="{1FDCC79F-4C76-4270-846E-46041317B736}" type="presParOf" srcId="{52D5C6AE-697D-4A86-8B10-7BAC33B2D41E}" destId="{CCA5C53F-DC1D-42E0-A217-FA18D191D415}" srcOrd="15" destOrd="0" presId="urn:microsoft.com/office/officeart/2008/layout/LinedList"/>
    <dgm:cxn modelId="{9B913219-A56A-43C8-B558-977D40A77F9B}" type="presParOf" srcId="{CCA5C53F-DC1D-42E0-A217-FA18D191D415}" destId="{9ECE2804-1EE1-4CAB-8047-648FC8E16024}" srcOrd="0" destOrd="0" presId="urn:microsoft.com/office/officeart/2008/layout/LinedList"/>
    <dgm:cxn modelId="{329572B8-1C25-40F9-AC2A-861390E7A3DE}" type="presParOf" srcId="{CCA5C53F-DC1D-42E0-A217-FA18D191D415}" destId="{5FD37B46-3681-4C87-B6BB-6A6F281C6377}" srcOrd="1" destOrd="0" presId="urn:microsoft.com/office/officeart/2008/layout/LinedList"/>
    <dgm:cxn modelId="{0EA6F237-A419-40D1-8299-12F17D854CFA}" type="presParOf" srcId="{52D5C6AE-697D-4A86-8B10-7BAC33B2D41E}" destId="{F584472F-A4FD-41CE-954A-17D5D12C71E1}" srcOrd="16" destOrd="0" presId="urn:microsoft.com/office/officeart/2008/layout/LinedList"/>
    <dgm:cxn modelId="{85C53D21-6372-4C7C-9EE6-28A8DAD03990}" type="presParOf" srcId="{52D5C6AE-697D-4A86-8B10-7BAC33B2D41E}" destId="{7CDCE17A-5A78-43A7-AAA6-E3B9875107C7}" srcOrd="17" destOrd="0" presId="urn:microsoft.com/office/officeart/2008/layout/LinedList"/>
    <dgm:cxn modelId="{91866F83-4C2A-4CBD-977E-3E90F4C4365B}" type="presParOf" srcId="{7CDCE17A-5A78-43A7-AAA6-E3B9875107C7}" destId="{DACF4982-8214-4466-B998-B06C346CF77C}" srcOrd="0" destOrd="0" presId="urn:microsoft.com/office/officeart/2008/layout/LinedList"/>
    <dgm:cxn modelId="{F548B1B7-8CAB-41A8-8650-368FD52C646A}" type="presParOf" srcId="{7CDCE17A-5A78-43A7-AAA6-E3B9875107C7}" destId="{04819C95-C052-44FD-95D1-64D6487F50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C7439-A5A3-45A4-8A65-DF1D2A0D682E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476775-7883-4F86-8398-F3E2DAB93975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AI and Machine Learning:</a:t>
          </a:r>
          <a:endParaRPr lang="en-US" sz="2800" b="0" i="0" dirty="0">
            <a:latin typeface="+mj-lt"/>
          </a:endParaRPr>
        </a:p>
      </dgm:t>
    </dgm:pt>
    <dgm:pt modelId="{BD83A954-E799-4315-B89B-659B34401C23}" type="parTrans" cxnId="{D8C78BED-A6EC-443F-BD3F-31197B982551}">
      <dgm:prSet/>
      <dgm:spPr/>
      <dgm:t>
        <a:bodyPr/>
        <a:lstStyle/>
        <a:p>
          <a:endParaRPr lang="en-US"/>
        </a:p>
      </dgm:t>
    </dgm:pt>
    <dgm:pt modelId="{A1A425EE-47A0-44B1-8FB8-8752580D737D}" type="sibTrans" cxnId="{D8C78BED-A6EC-443F-BD3F-31197B982551}">
      <dgm:prSet/>
      <dgm:spPr/>
      <dgm:t>
        <a:bodyPr/>
        <a:lstStyle/>
        <a:p>
          <a:endParaRPr lang="en-US"/>
        </a:p>
      </dgm:t>
    </dgm:pt>
    <dgm:pt modelId="{5D0341CF-DBF3-41A5-8FAB-F805F55EF59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latin typeface="+mj-lt"/>
            </a:rPr>
            <a:t>Python</a:t>
          </a:r>
          <a:r>
            <a:rPr lang="en-US" b="0" i="0" dirty="0">
              <a:latin typeface="+mj-lt"/>
            </a:rPr>
            <a:t>: A widely used language for AI and machine learning tasks.</a:t>
          </a:r>
        </a:p>
      </dgm:t>
    </dgm:pt>
    <dgm:pt modelId="{EDDF513B-A6EB-438F-8423-DE11CD7D9211}" type="parTrans" cxnId="{B61492F5-DB4B-42B7-A4ED-D3247E5F811E}">
      <dgm:prSet/>
      <dgm:spPr/>
      <dgm:t>
        <a:bodyPr/>
        <a:lstStyle/>
        <a:p>
          <a:endParaRPr lang="en-US"/>
        </a:p>
      </dgm:t>
    </dgm:pt>
    <dgm:pt modelId="{79942E69-1C0C-4D25-BA8A-85CD58F9ECFC}" type="sibTrans" cxnId="{B61492F5-DB4B-42B7-A4ED-D3247E5F811E}">
      <dgm:prSet/>
      <dgm:spPr/>
      <dgm:t>
        <a:bodyPr/>
        <a:lstStyle/>
        <a:p>
          <a:endParaRPr lang="en-US"/>
        </a:p>
      </dgm:t>
    </dgm:pt>
    <dgm:pt modelId="{ABAA6448-C114-4AD9-B9EA-E110E9DA46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>
              <a:latin typeface="+mj-lt"/>
            </a:rPr>
            <a:t>TensorFlow / PyTorch</a:t>
          </a:r>
          <a:r>
            <a:rPr lang="en-US" b="0" i="0">
              <a:latin typeface="+mj-lt"/>
            </a:rPr>
            <a:t>: Powerful libraries for building and training AI models, which can be used for personalized recommendations and carbon footprint calculations.</a:t>
          </a:r>
        </a:p>
      </dgm:t>
    </dgm:pt>
    <dgm:pt modelId="{CE7C157E-DA44-4F5E-9E0B-A26F02E64F24}" type="parTrans" cxnId="{B96F059B-61F6-4109-A57C-5B18883DED35}">
      <dgm:prSet/>
      <dgm:spPr/>
      <dgm:t>
        <a:bodyPr/>
        <a:lstStyle/>
        <a:p>
          <a:endParaRPr lang="en-US"/>
        </a:p>
      </dgm:t>
    </dgm:pt>
    <dgm:pt modelId="{D411CFE8-FCD0-47F1-97BC-1C864C2A2DCC}" type="sibTrans" cxnId="{B96F059B-61F6-4109-A57C-5B18883DED35}">
      <dgm:prSet/>
      <dgm:spPr/>
      <dgm:t>
        <a:bodyPr/>
        <a:lstStyle/>
        <a:p>
          <a:endParaRPr lang="en-US"/>
        </a:p>
      </dgm:t>
    </dgm:pt>
    <dgm:pt modelId="{B8F18210-6188-446B-A8A5-FD6385D93964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Server Hosting:</a:t>
          </a:r>
          <a:endParaRPr lang="en-US" sz="2800" b="0" i="0" dirty="0">
            <a:latin typeface="+mj-lt"/>
          </a:endParaRPr>
        </a:p>
      </dgm:t>
    </dgm:pt>
    <dgm:pt modelId="{2BC94544-2326-4542-A108-45E7C53C082F}" type="parTrans" cxnId="{8C5CEFBD-E5AD-471F-96CD-507269746D71}">
      <dgm:prSet/>
      <dgm:spPr/>
      <dgm:t>
        <a:bodyPr/>
        <a:lstStyle/>
        <a:p>
          <a:endParaRPr lang="en-US"/>
        </a:p>
      </dgm:t>
    </dgm:pt>
    <dgm:pt modelId="{CA7D0B91-2F66-4ABC-A421-1E27FF8A88C7}" type="sibTrans" cxnId="{8C5CEFBD-E5AD-471F-96CD-507269746D71}">
      <dgm:prSet/>
      <dgm:spPr/>
      <dgm:t>
        <a:bodyPr/>
        <a:lstStyle/>
        <a:p>
          <a:endParaRPr lang="en-US"/>
        </a:p>
      </dgm:t>
    </dgm:pt>
    <dgm:pt modelId="{2475CEA5-9C8D-4261-B24D-051D031BD19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latin typeface="+mj-lt"/>
            </a:rPr>
            <a:t>AWS / Azure / Google Cloud</a:t>
          </a:r>
          <a:r>
            <a:rPr lang="en-US" b="0" i="0" dirty="0">
              <a:latin typeface="+mj-lt"/>
            </a:rPr>
            <a:t>: Cloud service providers for hosting the application, databases, and AI models. These platforms offer scalability and reliability.</a:t>
          </a:r>
        </a:p>
      </dgm:t>
    </dgm:pt>
    <dgm:pt modelId="{9FD00937-6924-457A-96AB-6D8CAAD3E6FB}" type="parTrans" cxnId="{171BF7DB-7AF3-4543-8F08-DD70C13B99F9}">
      <dgm:prSet/>
      <dgm:spPr/>
      <dgm:t>
        <a:bodyPr/>
        <a:lstStyle/>
        <a:p>
          <a:endParaRPr lang="en-US"/>
        </a:p>
      </dgm:t>
    </dgm:pt>
    <dgm:pt modelId="{93C14F5B-AFDA-4C11-AD43-8F301C9F4A12}" type="sibTrans" cxnId="{171BF7DB-7AF3-4543-8F08-DD70C13B99F9}">
      <dgm:prSet/>
      <dgm:spPr/>
      <dgm:t>
        <a:bodyPr/>
        <a:lstStyle/>
        <a:p>
          <a:endParaRPr lang="en-US"/>
        </a:p>
      </dgm:t>
    </dgm:pt>
    <dgm:pt modelId="{984D2A7E-C3EF-468A-9134-5781503C1F54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APIs and Integrations:</a:t>
          </a:r>
          <a:endParaRPr lang="en-US" sz="2800" b="0" i="0" dirty="0">
            <a:latin typeface="+mj-lt"/>
          </a:endParaRPr>
        </a:p>
      </dgm:t>
    </dgm:pt>
    <dgm:pt modelId="{B0A04F98-AB9A-442F-80CF-3B26E7189C43}" type="parTrans" cxnId="{5578C8E5-BB95-435D-90E6-000A2FC2D004}">
      <dgm:prSet/>
      <dgm:spPr/>
      <dgm:t>
        <a:bodyPr/>
        <a:lstStyle/>
        <a:p>
          <a:endParaRPr lang="en-US"/>
        </a:p>
      </dgm:t>
    </dgm:pt>
    <dgm:pt modelId="{0400ECC5-73E5-476D-AA3D-4A9FF652ECBD}" type="sibTrans" cxnId="{5578C8E5-BB95-435D-90E6-000A2FC2D004}">
      <dgm:prSet/>
      <dgm:spPr/>
      <dgm:t>
        <a:bodyPr/>
        <a:lstStyle/>
        <a:p>
          <a:endParaRPr lang="en-US"/>
        </a:p>
      </dgm:t>
    </dgm:pt>
    <dgm:pt modelId="{6B8C58FB-A7CA-4F81-B36D-B1022AF4742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>
              <a:latin typeface="+mj-lt"/>
            </a:rPr>
            <a:t>Third-party APIs</a:t>
          </a:r>
          <a:r>
            <a:rPr lang="en-US" b="0" i="0">
              <a:latin typeface="+mj-lt"/>
            </a:rPr>
            <a:t>: Integration with external APIs for services such as sustainable certifications, shipping, and payment gateways.</a:t>
          </a:r>
        </a:p>
      </dgm:t>
    </dgm:pt>
    <dgm:pt modelId="{AD84989F-0379-4473-B491-DFF4DB1AF821}" type="parTrans" cxnId="{ADB3EE9F-8D19-42FA-9473-9B9BC00FE6F3}">
      <dgm:prSet/>
      <dgm:spPr/>
      <dgm:t>
        <a:bodyPr/>
        <a:lstStyle/>
        <a:p>
          <a:endParaRPr lang="en-US"/>
        </a:p>
      </dgm:t>
    </dgm:pt>
    <dgm:pt modelId="{B62F9C62-7D3F-40EA-A9E3-398067ED0824}" type="sibTrans" cxnId="{ADB3EE9F-8D19-42FA-9473-9B9BC00FE6F3}">
      <dgm:prSet/>
      <dgm:spPr/>
      <dgm:t>
        <a:bodyPr/>
        <a:lstStyle/>
        <a:p>
          <a:endParaRPr lang="en-US"/>
        </a:p>
      </dgm:t>
    </dgm:pt>
    <dgm:pt modelId="{56F74D40-1243-4FEB-AC8E-E460E78FF8ED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Version Control:</a:t>
          </a:r>
          <a:endParaRPr lang="en-US" sz="2800" b="0" i="0" dirty="0">
            <a:latin typeface="+mj-lt"/>
          </a:endParaRPr>
        </a:p>
      </dgm:t>
    </dgm:pt>
    <dgm:pt modelId="{9221D8D7-470E-4B70-87B6-B9DFFABEE411}" type="parTrans" cxnId="{DE414A9A-1092-4C06-A8B9-D42D5EC81074}">
      <dgm:prSet/>
      <dgm:spPr/>
      <dgm:t>
        <a:bodyPr/>
        <a:lstStyle/>
        <a:p>
          <a:endParaRPr lang="en-US"/>
        </a:p>
      </dgm:t>
    </dgm:pt>
    <dgm:pt modelId="{A852B8A0-D03E-4E68-A8E6-879599F1D781}" type="sibTrans" cxnId="{DE414A9A-1092-4C06-A8B9-D42D5EC81074}">
      <dgm:prSet/>
      <dgm:spPr/>
      <dgm:t>
        <a:bodyPr/>
        <a:lstStyle/>
        <a:p>
          <a:endParaRPr lang="en-US"/>
        </a:p>
      </dgm:t>
    </dgm:pt>
    <dgm:pt modelId="{C12B8425-7381-456B-BD4E-F32620F8EB3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latin typeface="+mj-lt"/>
            </a:rPr>
            <a:t>Git</a:t>
          </a:r>
          <a:r>
            <a:rPr lang="en-US" b="0" i="0" dirty="0">
              <a:latin typeface="+mj-lt"/>
            </a:rPr>
            <a:t>: For version control and collaboration during development.</a:t>
          </a:r>
        </a:p>
      </dgm:t>
    </dgm:pt>
    <dgm:pt modelId="{225D8E88-F22F-45DB-8D24-52E723387E4F}" type="parTrans" cxnId="{613156F4-E0E8-4B63-A946-6B9B42975230}">
      <dgm:prSet/>
      <dgm:spPr/>
      <dgm:t>
        <a:bodyPr/>
        <a:lstStyle/>
        <a:p>
          <a:endParaRPr lang="en-US"/>
        </a:p>
      </dgm:t>
    </dgm:pt>
    <dgm:pt modelId="{CB4DD08F-AA66-45B3-9F2A-BB2A622C873A}" type="sibTrans" cxnId="{613156F4-E0E8-4B63-A946-6B9B42975230}">
      <dgm:prSet/>
      <dgm:spPr/>
      <dgm:t>
        <a:bodyPr/>
        <a:lstStyle/>
        <a:p>
          <a:endParaRPr lang="en-US"/>
        </a:p>
      </dgm:t>
    </dgm:pt>
    <dgm:pt modelId="{52D5C6AE-697D-4A86-8B10-7BAC33B2D41E}" type="pres">
      <dgm:prSet presAssocID="{2DAC7439-A5A3-45A4-8A65-DF1D2A0D682E}" presName="vert0" presStyleCnt="0">
        <dgm:presLayoutVars>
          <dgm:dir/>
          <dgm:animOne val="branch"/>
          <dgm:animLvl val="lvl"/>
        </dgm:presLayoutVars>
      </dgm:prSet>
      <dgm:spPr/>
    </dgm:pt>
    <dgm:pt modelId="{9C1D6BA3-D5DC-4F94-8A23-80F27C25F8F0}" type="pres">
      <dgm:prSet presAssocID="{56476775-7883-4F86-8398-F3E2DAB93975}" presName="thickLine" presStyleLbl="alignNode1" presStyleIdx="0" presStyleCnt="9"/>
      <dgm:spPr/>
    </dgm:pt>
    <dgm:pt modelId="{DE576552-300B-4337-A3BA-92703C633B4B}" type="pres">
      <dgm:prSet presAssocID="{56476775-7883-4F86-8398-F3E2DAB93975}" presName="horz1" presStyleCnt="0"/>
      <dgm:spPr/>
    </dgm:pt>
    <dgm:pt modelId="{D62BD885-1D9C-4A65-B6C7-DA616C45D944}" type="pres">
      <dgm:prSet presAssocID="{56476775-7883-4F86-8398-F3E2DAB93975}" presName="tx1" presStyleLbl="revTx" presStyleIdx="0" presStyleCnt="9"/>
      <dgm:spPr/>
    </dgm:pt>
    <dgm:pt modelId="{569D02C6-867B-4412-9F26-40F17072FAF0}" type="pres">
      <dgm:prSet presAssocID="{56476775-7883-4F86-8398-F3E2DAB93975}" presName="vert1" presStyleCnt="0"/>
      <dgm:spPr/>
    </dgm:pt>
    <dgm:pt modelId="{47CB8239-9BED-4C4A-99EB-BC5391BF4928}" type="pres">
      <dgm:prSet presAssocID="{5D0341CF-DBF3-41A5-8FAB-F805F55EF59C}" presName="thickLine" presStyleLbl="alignNode1" presStyleIdx="1" presStyleCnt="9"/>
      <dgm:spPr/>
    </dgm:pt>
    <dgm:pt modelId="{5A2CBDF5-0D19-4340-92FC-79814C77811B}" type="pres">
      <dgm:prSet presAssocID="{5D0341CF-DBF3-41A5-8FAB-F805F55EF59C}" presName="horz1" presStyleCnt="0"/>
      <dgm:spPr/>
    </dgm:pt>
    <dgm:pt modelId="{5C855AD5-F393-48C5-BB66-9E531507E124}" type="pres">
      <dgm:prSet presAssocID="{5D0341CF-DBF3-41A5-8FAB-F805F55EF59C}" presName="tx1" presStyleLbl="revTx" presStyleIdx="1" presStyleCnt="9"/>
      <dgm:spPr/>
    </dgm:pt>
    <dgm:pt modelId="{C6FDD8D5-57BD-4B6C-A61D-D77FDDBBAB1F}" type="pres">
      <dgm:prSet presAssocID="{5D0341CF-DBF3-41A5-8FAB-F805F55EF59C}" presName="vert1" presStyleCnt="0"/>
      <dgm:spPr/>
    </dgm:pt>
    <dgm:pt modelId="{E22DE522-BF8A-4434-8CEF-DB2DF39E863F}" type="pres">
      <dgm:prSet presAssocID="{ABAA6448-C114-4AD9-B9EA-E110E9DA46A2}" presName="thickLine" presStyleLbl="alignNode1" presStyleIdx="2" presStyleCnt="9"/>
      <dgm:spPr/>
    </dgm:pt>
    <dgm:pt modelId="{DE1A41F3-0537-4EA8-BB2D-D05B04F612D9}" type="pres">
      <dgm:prSet presAssocID="{ABAA6448-C114-4AD9-B9EA-E110E9DA46A2}" presName="horz1" presStyleCnt="0"/>
      <dgm:spPr/>
    </dgm:pt>
    <dgm:pt modelId="{1CC7A714-04DF-4833-BE3A-4A6C180C8262}" type="pres">
      <dgm:prSet presAssocID="{ABAA6448-C114-4AD9-B9EA-E110E9DA46A2}" presName="tx1" presStyleLbl="revTx" presStyleIdx="2" presStyleCnt="9"/>
      <dgm:spPr/>
    </dgm:pt>
    <dgm:pt modelId="{1B2E78E0-287F-4891-9B1D-7E2D76EFB63D}" type="pres">
      <dgm:prSet presAssocID="{ABAA6448-C114-4AD9-B9EA-E110E9DA46A2}" presName="vert1" presStyleCnt="0"/>
      <dgm:spPr/>
    </dgm:pt>
    <dgm:pt modelId="{12E17E4B-ED09-415B-A4E9-97DB6BE51DFD}" type="pres">
      <dgm:prSet presAssocID="{B8F18210-6188-446B-A8A5-FD6385D93964}" presName="thickLine" presStyleLbl="alignNode1" presStyleIdx="3" presStyleCnt="9"/>
      <dgm:spPr/>
    </dgm:pt>
    <dgm:pt modelId="{F3D14212-7A47-4B11-8768-50232768612E}" type="pres">
      <dgm:prSet presAssocID="{B8F18210-6188-446B-A8A5-FD6385D93964}" presName="horz1" presStyleCnt="0"/>
      <dgm:spPr/>
    </dgm:pt>
    <dgm:pt modelId="{C91FF689-A537-4821-9D43-EB13DC8B4D0A}" type="pres">
      <dgm:prSet presAssocID="{B8F18210-6188-446B-A8A5-FD6385D93964}" presName="tx1" presStyleLbl="revTx" presStyleIdx="3" presStyleCnt="9"/>
      <dgm:spPr/>
    </dgm:pt>
    <dgm:pt modelId="{90D47EE3-8E15-4ADE-B44A-1ED2FDDB0242}" type="pres">
      <dgm:prSet presAssocID="{B8F18210-6188-446B-A8A5-FD6385D93964}" presName="vert1" presStyleCnt="0"/>
      <dgm:spPr/>
    </dgm:pt>
    <dgm:pt modelId="{0E6755F1-CD9F-474A-B45A-54971082C6FF}" type="pres">
      <dgm:prSet presAssocID="{2475CEA5-9C8D-4261-B24D-051D031BD194}" presName="thickLine" presStyleLbl="alignNode1" presStyleIdx="4" presStyleCnt="9"/>
      <dgm:spPr/>
    </dgm:pt>
    <dgm:pt modelId="{97AE7256-E8C5-441D-8278-9976E0A0CED1}" type="pres">
      <dgm:prSet presAssocID="{2475CEA5-9C8D-4261-B24D-051D031BD194}" presName="horz1" presStyleCnt="0"/>
      <dgm:spPr/>
    </dgm:pt>
    <dgm:pt modelId="{2889B16B-5292-4B05-AB8C-3171D78FF1D5}" type="pres">
      <dgm:prSet presAssocID="{2475CEA5-9C8D-4261-B24D-051D031BD194}" presName="tx1" presStyleLbl="revTx" presStyleIdx="4" presStyleCnt="9"/>
      <dgm:spPr/>
    </dgm:pt>
    <dgm:pt modelId="{864EC04F-331B-4C92-A0BC-31A0C2EC9EF0}" type="pres">
      <dgm:prSet presAssocID="{2475CEA5-9C8D-4261-B24D-051D031BD194}" presName="vert1" presStyleCnt="0"/>
      <dgm:spPr/>
    </dgm:pt>
    <dgm:pt modelId="{1B9CE440-5924-4B5D-85AB-C8CFFB3126B8}" type="pres">
      <dgm:prSet presAssocID="{984D2A7E-C3EF-468A-9134-5781503C1F54}" presName="thickLine" presStyleLbl="alignNode1" presStyleIdx="5" presStyleCnt="9"/>
      <dgm:spPr/>
    </dgm:pt>
    <dgm:pt modelId="{CE28B2BB-48FE-4F07-AC0C-4B390C7C4EB1}" type="pres">
      <dgm:prSet presAssocID="{984D2A7E-C3EF-468A-9134-5781503C1F54}" presName="horz1" presStyleCnt="0"/>
      <dgm:spPr/>
    </dgm:pt>
    <dgm:pt modelId="{BE51AD36-5F8B-483D-9B69-721174820711}" type="pres">
      <dgm:prSet presAssocID="{984D2A7E-C3EF-468A-9134-5781503C1F54}" presName="tx1" presStyleLbl="revTx" presStyleIdx="5" presStyleCnt="9"/>
      <dgm:spPr/>
    </dgm:pt>
    <dgm:pt modelId="{F28CE02C-E93D-495A-987E-59528D7AF1FF}" type="pres">
      <dgm:prSet presAssocID="{984D2A7E-C3EF-468A-9134-5781503C1F54}" presName="vert1" presStyleCnt="0"/>
      <dgm:spPr/>
    </dgm:pt>
    <dgm:pt modelId="{B98B9260-3D15-4C11-82F0-4EF3270BCD4C}" type="pres">
      <dgm:prSet presAssocID="{6B8C58FB-A7CA-4F81-B36D-B1022AF47425}" presName="thickLine" presStyleLbl="alignNode1" presStyleIdx="6" presStyleCnt="9"/>
      <dgm:spPr/>
    </dgm:pt>
    <dgm:pt modelId="{AA46A7B2-0B2F-4726-AE20-1C88C520FFDE}" type="pres">
      <dgm:prSet presAssocID="{6B8C58FB-A7CA-4F81-B36D-B1022AF47425}" presName="horz1" presStyleCnt="0"/>
      <dgm:spPr/>
    </dgm:pt>
    <dgm:pt modelId="{47C5AFB6-3180-40B7-BE85-02801825926B}" type="pres">
      <dgm:prSet presAssocID="{6B8C58FB-A7CA-4F81-B36D-B1022AF47425}" presName="tx1" presStyleLbl="revTx" presStyleIdx="6" presStyleCnt="9"/>
      <dgm:spPr/>
    </dgm:pt>
    <dgm:pt modelId="{3747704F-F3AE-46DC-89F0-F42F8CD9BC74}" type="pres">
      <dgm:prSet presAssocID="{6B8C58FB-A7CA-4F81-B36D-B1022AF47425}" presName="vert1" presStyleCnt="0"/>
      <dgm:spPr/>
    </dgm:pt>
    <dgm:pt modelId="{DA161E3B-30AC-4517-B83E-965876BE9048}" type="pres">
      <dgm:prSet presAssocID="{56F74D40-1243-4FEB-AC8E-E460E78FF8ED}" presName="thickLine" presStyleLbl="alignNode1" presStyleIdx="7" presStyleCnt="9"/>
      <dgm:spPr/>
    </dgm:pt>
    <dgm:pt modelId="{4F814D71-631C-4F92-BC54-2DCA61604BEB}" type="pres">
      <dgm:prSet presAssocID="{56F74D40-1243-4FEB-AC8E-E460E78FF8ED}" presName="horz1" presStyleCnt="0"/>
      <dgm:spPr/>
    </dgm:pt>
    <dgm:pt modelId="{69CEC4BF-C15E-4420-80CF-2149DEBA1F74}" type="pres">
      <dgm:prSet presAssocID="{56F74D40-1243-4FEB-AC8E-E460E78FF8ED}" presName="tx1" presStyleLbl="revTx" presStyleIdx="7" presStyleCnt="9"/>
      <dgm:spPr/>
    </dgm:pt>
    <dgm:pt modelId="{593D5427-8CD6-42EC-81C4-CB87B72E02A3}" type="pres">
      <dgm:prSet presAssocID="{56F74D40-1243-4FEB-AC8E-E460E78FF8ED}" presName="vert1" presStyleCnt="0"/>
      <dgm:spPr/>
    </dgm:pt>
    <dgm:pt modelId="{DA728ED9-1A26-43C7-AE5C-4C8F034A7311}" type="pres">
      <dgm:prSet presAssocID="{C12B8425-7381-456B-BD4E-F32620F8EB39}" presName="thickLine" presStyleLbl="alignNode1" presStyleIdx="8" presStyleCnt="9"/>
      <dgm:spPr/>
    </dgm:pt>
    <dgm:pt modelId="{F5426ED2-4C4B-4E5A-ADB3-DADEE7BCE6F1}" type="pres">
      <dgm:prSet presAssocID="{C12B8425-7381-456B-BD4E-F32620F8EB39}" presName="horz1" presStyleCnt="0"/>
      <dgm:spPr/>
    </dgm:pt>
    <dgm:pt modelId="{9C60C238-E189-486D-873B-CB9C168545C7}" type="pres">
      <dgm:prSet presAssocID="{C12B8425-7381-456B-BD4E-F32620F8EB39}" presName="tx1" presStyleLbl="revTx" presStyleIdx="8" presStyleCnt="9"/>
      <dgm:spPr/>
    </dgm:pt>
    <dgm:pt modelId="{40D36F3D-2547-4A91-9DA0-866352334BF5}" type="pres">
      <dgm:prSet presAssocID="{C12B8425-7381-456B-BD4E-F32620F8EB39}" presName="vert1" presStyleCnt="0"/>
      <dgm:spPr/>
    </dgm:pt>
  </dgm:ptLst>
  <dgm:cxnLst>
    <dgm:cxn modelId="{A0CD4703-CB3A-4E1A-A0DF-50D4712EA563}" type="presOf" srcId="{2475CEA5-9C8D-4261-B24D-051D031BD194}" destId="{2889B16B-5292-4B05-AB8C-3171D78FF1D5}" srcOrd="0" destOrd="0" presId="urn:microsoft.com/office/officeart/2008/layout/LinedList"/>
    <dgm:cxn modelId="{A5B96C4A-40E0-422C-8B08-7D49F8761270}" type="presOf" srcId="{2DAC7439-A5A3-45A4-8A65-DF1D2A0D682E}" destId="{52D5C6AE-697D-4A86-8B10-7BAC33B2D41E}" srcOrd="0" destOrd="0" presId="urn:microsoft.com/office/officeart/2008/layout/LinedList"/>
    <dgm:cxn modelId="{AC395C6C-0F74-4655-B989-6C0E41BECE05}" type="presOf" srcId="{B8F18210-6188-446B-A8A5-FD6385D93964}" destId="{C91FF689-A537-4821-9D43-EB13DC8B4D0A}" srcOrd="0" destOrd="0" presId="urn:microsoft.com/office/officeart/2008/layout/LinedList"/>
    <dgm:cxn modelId="{23995278-5568-4E75-858C-7A9824857871}" type="presOf" srcId="{6B8C58FB-A7CA-4F81-B36D-B1022AF47425}" destId="{47C5AFB6-3180-40B7-BE85-02801825926B}" srcOrd="0" destOrd="0" presId="urn:microsoft.com/office/officeart/2008/layout/LinedList"/>
    <dgm:cxn modelId="{DC24BF83-A5EE-49A8-9939-E5574AA745C6}" type="presOf" srcId="{5D0341CF-DBF3-41A5-8FAB-F805F55EF59C}" destId="{5C855AD5-F393-48C5-BB66-9E531507E124}" srcOrd="0" destOrd="0" presId="urn:microsoft.com/office/officeart/2008/layout/LinedList"/>
    <dgm:cxn modelId="{C040BF8C-3493-40E4-8908-E01E92783723}" type="presOf" srcId="{ABAA6448-C114-4AD9-B9EA-E110E9DA46A2}" destId="{1CC7A714-04DF-4833-BE3A-4A6C180C8262}" srcOrd="0" destOrd="0" presId="urn:microsoft.com/office/officeart/2008/layout/LinedList"/>
    <dgm:cxn modelId="{A610DF94-F477-4343-AD01-674C0AB3D1F3}" type="presOf" srcId="{56F74D40-1243-4FEB-AC8E-E460E78FF8ED}" destId="{69CEC4BF-C15E-4420-80CF-2149DEBA1F74}" srcOrd="0" destOrd="0" presId="urn:microsoft.com/office/officeart/2008/layout/LinedList"/>
    <dgm:cxn modelId="{1A38F797-5F65-4563-925C-BD226D8340E0}" type="presOf" srcId="{56476775-7883-4F86-8398-F3E2DAB93975}" destId="{D62BD885-1D9C-4A65-B6C7-DA616C45D944}" srcOrd="0" destOrd="0" presId="urn:microsoft.com/office/officeart/2008/layout/LinedList"/>
    <dgm:cxn modelId="{DE414A9A-1092-4C06-A8B9-D42D5EC81074}" srcId="{2DAC7439-A5A3-45A4-8A65-DF1D2A0D682E}" destId="{56F74D40-1243-4FEB-AC8E-E460E78FF8ED}" srcOrd="7" destOrd="0" parTransId="{9221D8D7-470E-4B70-87B6-B9DFFABEE411}" sibTransId="{A852B8A0-D03E-4E68-A8E6-879599F1D781}"/>
    <dgm:cxn modelId="{B96F059B-61F6-4109-A57C-5B18883DED35}" srcId="{2DAC7439-A5A3-45A4-8A65-DF1D2A0D682E}" destId="{ABAA6448-C114-4AD9-B9EA-E110E9DA46A2}" srcOrd="2" destOrd="0" parTransId="{CE7C157E-DA44-4F5E-9E0B-A26F02E64F24}" sibTransId="{D411CFE8-FCD0-47F1-97BC-1C864C2A2DCC}"/>
    <dgm:cxn modelId="{ADB3EE9F-8D19-42FA-9473-9B9BC00FE6F3}" srcId="{2DAC7439-A5A3-45A4-8A65-DF1D2A0D682E}" destId="{6B8C58FB-A7CA-4F81-B36D-B1022AF47425}" srcOrd="6" destOrd="0" parTransId="{AD84989F-0379-4473-B491-DFF4DB1AF821}" sibTransId="{B62F9C62-7D3F-40EA-A9E3-398067ED0824}"/>
    <dgm:cxn modelId="{480075AA-A230-418D-8AFA-6EB38C7E1494}" type="presOf" srcId="{C12B8425-7381-456B-BD4E-F32620F8EB39}" destId="{9C60C238-E189-486D-873B-CB9C168545C7}" srcOrd="0" destOrd="0" presId="urn:microsoft.com/office/officeart/2008/layout/LinedList"/>
    <dgm:cxn modelId="{8C5CEFBD-E5AD-471F-96CD-507269746D71}" srcId="{2DAC7439-A5A3-45A4-8A65-DF1D2A0D682E}" destId="{B8F18210-6188-446B-A8A5-FD6385D93964}" srcOrd="3" destOrd="0" parTransId="{2BC94544-2326-4542-A108-45E7C53C082F}" sibTransId="{CA7D0B91-2F66-4ABC-A421-1E27FF8A88C7}"/>
    <dgm:cxn modelId="{BE26DFDA-B9AF-4C85-815F-D4E71FA5E7CD}" type="presOf" srcId="{984D2A7E-C3EF-468A-9134-5781503C1F54}" destId="{BE51AD36-5F8B-483D-9B69-721174820711}" srcOrd="0" destOrd="0" presId="urn:microsoft.com/office/officeart/2008/layout/LinedList"/>
    <dgm:cxn modelId="{171BF7DB-7AF3-4543-8F08-DD70C13B99F9}" srcId="{2DAC7439-A5A3-45A4-8A65-DF1D2A0D682E}" destId="{2475CEA5-9C8D-4261-B24D-051D031BD194}" srcOrd="4" destOrd="0" parTransId="{9FD00937-6924-457A-96AB-6D8CAAD3E6FB}" sibTransId="{93C14F5B-AFDA-4C11-AD43-8F301C9F4A12}"/>
    <dgm:cxn modelId="{5578C8E5-BB95-435D-90E6-000A2FC2D004}" srcId="{2DAC7439-A5A3-45A4-8A65-DF1D2A0D682E}" destId="{984D2A7E-C3EF-468A-9134-5781503C1F54}" srcOrd="5" destOrd="0" parTransId="{B0A04F98-AB9A-442F-80CF-3B26E7189C43}" sibTransId="{0400ECC5-73E5-476D-AA3D-4A9FF652ECBD}"/>
    <dgm:cxn modelId="{D8C78BED-A6EC-443F-BD3F-31197B982551}" srcId="{2DAC7439-A5A3-45A4-8A65-DF1D2A0D682E}" destId="{56476775-7883-4F86-8398-F3E2DAB93975}" srcOrd="0" destOrd="0" parTransId="{BD83A954-E799-4315-B89B-659B34401C23}" sibTransId="{A1A425EE-47A0-44B1-8FB8-8752580D737D}"/>
    <dgm:cxn modelId="{613156F4-E0E8-4B63-A946-6B9B42975230}" srcId="{2DAC7439-A5A3-45A4-8A65-DF1D2A0D682E}" destId="{C12B8425-7381-456B-BD4E-F32620F8EB39}" srcOrd="8" destOrd="0" parTransId="{225D8E88-F22F-45DB-8D24-52E723387E4F}" sibTransId="{CB4DD08F-AA66-45B3-9F2A-BB2A622C873A}"/>
    <dgm:cxn modelId="{B61492F5-DB4B-42B7-A4ED-D3247E5F811E}" srcId="{2DAC7439-A5A3-45A4-8A65-DF1D2A0D682E}" destId="{5D0341CF-DBF3-41A5-8FAB-F805F55EF59C}" srcOrd="1" destOrd="0" parTransId="{EDDF513B-A6EB-438F-8423-DE11CD7D9211}" sibTransId="{79942E69-1C0C-4D25-BA8A-85CD58F9ECFC}"/>
    <dgm:cxn modelId="{E9B80336-4FA3-4B97-83E9-66BEB39F99B2}" type="presParOf" srcId="{52D5C6AE-697D-4A86-8B10-7BAC33B2D41E}" destId="{9C1D6BA3-D5DC-4F94-8A23-80F27C25F8F0}" srcOrd="0" destOrd="0" presId="urn:microsoft.com/office/officeart/2008/layout/LinedList"/>
    <dgm:cxn modelId="{57D862A6-4E00-485E-AE8E-88D30F67A60B}" type="presParOf" srcId="{52D5C6AE-697D-4A86-8B10-7BAC33B2D41E}" destId="{DE576552-300B-4337-A3BA-92703C633B4B}" srcOrd="1" destOrd="0" presId="urn:microsoft.com/office/officeart/2008/layout/LinedList"/>
    <dgm:cxn modelId="{EC52F886-3F74-4A2D-8506-585D4F95E054}" type="presParOf" srcId="{DE576552-300B-4337-A3BA-92703C633B4B}" destId="{D62BD885-1D9C-4A65-B6C7-DA616C45D944}" srcOrd="0" destOrd="0" presId="urn:microsoft.com/office/officeart/2008/layout/LinedList"/>
    <dgm:cxn modelId="{62B6761D-A01C-4B9A-8E52-12E312E46432}" type="presParOf" srcId="{DE576552-300B-4337-A3BA-92703C633B4B}" destId="{569D02C6-867B-4412-9F26-40F17072FAF0}" srcOrd="1" destOrd="0" presId="urn:microsoft.com/office/officeart/2008/layout/LinedList"/>
    <dgm:cxn modelId="{5C4082AB-617E-48CD-A8B7-359E3C9D27C1}" type="presParOf" srcId="{52D5C6AE-697D-4A86-8B10-7BAC33B2D41E}" destId="{47CB8239-9BED-4C4A-99EB-BC5391BF4928}" srcOrd="2" destOrd="0" presId="urn:microsoft.com/office/officeart/2008/layout/LinedList"/>
    <dgm:cxn modelId="{1189AEDA-55D4-4502-B450-23C643E557FD}" type="presParOf" srcId="{52D5C6AE-697D-4A86-8B10-7BAC33B2D41E}" destId="{5A2CBDF5-0D19-4340-92FC-79814C77811B}" srcOrd="3" destOrd="0" presId="urn:microsoft.com/office/officeart/2008/layout/LinedList"/>
    <dgm:cxn modelId="{F62C305F-579A-4EE2-A12D-7592E967F5D7}" type="presParOf" srcId="{5A2CBDF5-0D19-4340-92FC-79814C77811B}" destId="{5C855AD5-F393-48C5-BB66-9E531507E124}" srcOrd="0" destOrd="0" presId="urn:microsoft.com/office/officeart/2008/layout/LinedList"/>
    <dgm:cxn modelId="{B51C0AAC-F25A-4272-9EF1-E72938697C11}" type="presParOf" srcId="{5A2CBDF5-0D19-4340-92FC-79814C77811B}" destId="{C6FDD8D5-57BD-4B6C-A61D-D77FDDBBAB1F}" srcOrd="1" destOrd="0" presId="urn:microsoft.com/office/officeart/2008/layout/LinedList"/>
    <dgm:cxn modelId="{82926384-309F-461C-83FC-57F4116C2A60}" type="presParOf" srcId="{52D5C6AE-697D-4A86-8B10-7BAC33B2D41E}" destId="{E22DE522-BF8A-4434-8CEF-DB2DF39E863F}" srcOrd="4" destOrd="0" presId="urn:microsoft.com/office/officeart/2008/layout/LinedList"/>
    <dgm:cxn modelId="{8B96013F-8A65-4E5C-B8D1-E23C2CEAC029}" type="presParOf" srcId="{52D5C6AE-697D-4A86-8B10-7BAC33B2D41E}" destId="{DE1A41F3-0537-4EA8-BB2D-D05B04F612D9}" srcOrd="5" destOrd="0" presId="urn:microsoft.com/office/officeart/2008/layout/LinedList"/>
    <dgm:cxn modelId="{FBF77B62-BF66-49C7-A98E-FF7F0FBEC161}" type="presParOf" srcId="{DE1A41F3-0537-4EA8-BB2D-D05B04F612D9}" destId="{1CC7A714-04DF-4833-BE3A-4A6C180C8262}" srcOrd="0" destOrd="0" presId="urn:microsoft.com/office/officeart/2008/layout/LinedList"/>
    <dgm:cxn modelId="{EB8A93D6-626F-4C5F-BAB0-7ED6F80F7A28}" type="presParOf" srcId="{DE1A41F3-0537-4EA8-BB2D-D05B04F612D9}" destId="{1B2E78E0-287F-4891-9B1D-7E2D76EFB63D}" srcOrd="1" destOrd="0" presId="urn:microsoft.com/office/officeart/2008/layout/LinedList"/>
    <dgm:cxn modelId="{C47F8A96-363B-4DE5-9DA5-D265FED3D0C9}" type="presParOf" srcId="{52D5C6AE-697D-4A86-8B10-7BAC33B2D41E}" destId="{12E17E4B-ED09-415B-A4E9-97DB6BE51DFD}" srcOrd="6" destOrd="0" presId="urn:microsoft.com/office/officeart/2008/layout/LinedList"/>
    <dgm:cxn modelId="{0648F500-8423-44F7-8A5C-341A6F1B983D}" type="presParOf" srcId="{52D5C6AE-697D-4A86-8B10-7BAC33B2D41E}" destId="{F3D14212-7A47-4B11-8768-50232768612E}" srcOrd="7" destOrd="0" presId="urn:microsoft.com/office/officeart/2008/layout/LinedList"/>
    <dgm:cxn modelId="{FA86EB09-557B-4792-A3F6-69273241051F}" type="presParOf" srcId="{F3D14212-7A47-4B11-8768-50232768612E}" destId="{C91FF689-A537-4821-9D43-EB13DC8B4D0A}" srcOrd="0" destOrd="0" presId="urn:microsoft.com/office/officeart/2008/layout/LinedList"/>
    <dgm:cxn modelId="{85127CD8-DFCA-4920-A4B4-681E20617385}" type="presParOf" srcId="{F3D14212-7A47-4B11-8768-50232768612E}" destId="{90D47EE3-8E15-4ADE-B44A-1ED2FDDB0242}" srcOrd="1" destOrd="0" presId="urn:microsoft.com/office/officeart/2008/layout/LinedList"/>
    <dgm:cxn modelId="{30813F85-E493-4D5F-B5C5-F6BB60153015}" type="presParOf" srcId="{52D5C6AE-697D-4A86-8B10-7BAC33B2D41E}" destId="{0E6755F1-CD9F-474A-B45A-54971082C6FF}" srcOrd="8" destOrd="0" presId="urn:microsoft.com/office/officeart/2008/layout/LinedList"/>
    <dgm:cxn modelId="{2B602A82-6AA8-4EE0-8BD9-69CBC071A574}" type="presParOf" srcId="{52D5C6AE-697D-4A86-8B10-7BAC33B2D41E}" destId="{97AE7256-E8C5-441D-8278-9976E0A0CED1}" srcOrd="9" destOrd="0" presId="urn:microsoft.com/office/officeart/2008/layout/LinedList"/>
    <dgm:cxn modelId="{0D63823E-562F-42BC-986D-5FFC8900292B}" type="presParOf" srcId="{97AE7256-E8C5-441D-8278-9976E0A0CED1}" destId="{2889B16B-5292-4B05-AB8C-3171D78FF1D5}" srcOrd="0" destOrd="0" presId="urn:microsoft.com/office/officeart/2008/layout/LinedList"/>
    <dgm:cxn modelId="{2D07D726-9C33-444D-8161-FBB8DAB45F1A}" type="presParOf" srcId="{97AE7256-E8C5-441D-8278-9976E0A0CED1}" destId="{864EC04F-331B-4C92-A0BC-31A0C2EC9EF0}" srcOrd="1" destOrd="0" presId="urn:microsoft.com/office/officeart/2008/layout/LinedList"/>
    <dgm:cxn modelId="{94021EB3-C077-489B-AF00-D63E7C918EDA}" type="presParOf" srcId="{52D5C6AE-697D-4A86-8B10-7BAC33B2D41E}" destId="{1B9CE440-5924-4B5D-85AB-C8CFFB3126B8}" srcOrd="10" destOrd="0" presId="urn:microsoft.com/office/officeart/2008/layout/LinedList"/>
    <dgm:cxn modelId="{B6F158B3-E16A-4CFC-AA57-7FB07E4C143E}" type="presParOf" srcId="{52D5C6AE-697D-4A86-8B10-7BAC33B2D41E}" destId="{CE28B2BB-48FE-4F07-AC0C-4B390C7C4EB1}" srcOrd="11" destOrd="0" presId="urn:microsoft.com/office/officeart/2008/layout/LinedList"/>
    <dgm:cxn modelId="{8B8979DD-2318-42E0-BF8D-371EAFD2E19F}" type="presParOf" srcId="{CE28B2BB-48FE-4F07-AC0C-4B390C7C4EB1}" destId="{BE51AD36-5F8B-483D-9B69-721174820711}" srcOrd="0" destOrd="0" presId="urn:microsoft.com/office/officeart/2008/layout/LinedList"/>
    <dgm:cxn modelId="{D27AC602-17F9-43B7-A2F2-C58B28A57996}" type="presParOf" srcId="{CE28B2BB-48FE-4F07-AC0C-4B390C7C4EB1}" destId="{F28CE02C-E93D-495A-987E-59528D7AF1FF}" srcOrd="1" destOrd="0" presId="urn:microsoft.com/office/officeart/2008/layout/LinedList"/>
    <dgm:cxn modelId="{8300183A-8268-4097-84CD-03EC1578A6EB}" type="presParOf" srcId="{52D5C6AE-697D-4A86-8B10-7BAC33B2D41E}" destId="{B98B9260-3D15-4C11-82F0-4EF3270BCD4C}" srcOrd="12" destOrd="0" presId="urn:microsoft.com/office/officeart/2008/layout/LinedList"/>
    <dgm:cxn modelId="{45E19917-01E8-4AF5-AB37-CCF654892C7F}" type="presParOf" srcId="{52D5C6AE-697D-4A86-8B10-7BAC33B2D41E}" destId="{AA46A7B2-0B2F-4726-AE20-1C88C520FFDE}" srcOrd="13" destOrd="0" presId="urn:microsoft.com/office/officeart/2008/layout/LinedList"/>
    <dgm:cxn modelId="{6E735480-C3C0-4087-9683-B3D08677EF4C}" type="presParOf" srcId="{AA46A7B2-0B2F-4726-AE20-1C88C520FFDE}" destId="{47C5AFB6-3180-40B7-BE85-02801825926B}" srcOrd="0" destOrd="0" presId="urn:microsoft.com/office/officeart/2008/layout/LinedList"/>
    <dgm:cxn modelId="{72FCB009-B148-4F52-94E4-1810670B9EA5}" type="presParOf" srcId="{AA46A7B2-0B2F-4726-AE20-1C88C520FFDE}" destId="{3747704F-F3AE-46DC-89F0-F42F8CD9BC74}" srcOrd="1" destOrd="0" presId="urn:microsoft.com/office/officeart/2008/layout/LinedList"/>
    <dgm:cxn modelId="{8A587B2F-7F2A-4801-9539-E06A448BC4E5}" type="presParOf" srcId="{52D5C6AE-697D-4A86-8B10-7BAC33B2D41E}" destId="{DA161E3B-30AC-4517-B83E-965876BE9048}" srcOrd="14" destOrd="0" presId="urn:microsoft.com/office/officeart/2008/layout/LinedList"/>
    <dgm:cxn modelId="{BE80DB9B-F0EB-4099-8D02-632F8D2F62FC}" type="presParOf" srcId="{52D5C6AE-697D-4A86-8B10-7BAC33B2D41E}" destId="{4F814D71-631C-4F92-BC54-2DCA61604BEB}" srcOrd="15" destOrd="0" presId="urn:microsoft.com/office/officeart/2008/layout/LinedList"/>
    <dgm:cxn modelId="{55DF85FE-DCE7-4D3C-831D-DFB51C44A490}" type="presParOf" srcId="{4F814D71-631C-4F92-BC54-2DCA61604BEB}" destId="{69CEC4BF-C15E-4420-80CF-2149DEBA1F74}" srcOrd="0" destOrd="0" presId="urn:microsoft.com/office/officeart/2008/layout/LinedList"/>
    <dgm:cxn modelId="{8CFDA13B-8881-4E3A-875F-46397563920B}" type="presParOf" srcId="{4F814D71-631C-4F92-BC54-2DCA61604BEB}" destId="{593D5427-8CD6-42EC-81C4-CB87B72E02A3}" srcOrd="1" destOrd="0" presId="urn:microsoft.com/office/officeart/2008/layout/LinedList"/>
    <dgm:cxn modelId="{634DEA49-8C4A-4D12-8003-F72B763FDBCB}" type="presParOf" srcId="{52D5C6AE-697D-4A86-8B10-7BAC33B2D41E}" destId="{DA728ED9-1A26-43C7-AE5C-4C8F034A7311}" srcOrd="16" destOrd="0" presId="urn:microsoft.com/office/officeart/2008/layout/LinedList"/>
    <dgm:cxn modelId="{F24D973E-0EFC-45F6-A642-B9B50205833B}" type="presParOf" srcId="{52D5C6AE-697D-4A86-8B10-7BAC33B2D41E}" destId="{F5426ED2-4C4B-4E5A-ADB3-DADEE7BCE6F1}" srcOrd="17" destOrd="0" presId="urn:microsoft.com/office/officeart/2008/layout/LinedList"/>
    <dgm:cxn modelId="{22300908-8240-4E0C-91EC-564142A57663}" type="presParOf" srcId="{F5426ED2-4C4B-4E5A-ADB3-DADEE7BCE6F1}" destId="{9C60C238-E189-486D-873B-CB9C168545C7}" srcOrd="0" destOrd="0" presId="urn:microsoft.com/office/officeart/2008/layout/LinedList"/>
    <dgm:cxn modelId="{439106F5-41C8-4B5C-A30D-9075A52A8F3F}" type="presParOf" srcId="{F5426ED2-4C4B-4E5A-ADB3-DADEE7BCE6F1}" destId="{40D36F3D-2547-4A91-9DA0-866352334B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AC7439-A5A3-45A4-8A65-DF1D2A0D682E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2DDE3D8-E27B-44E3-8D5B-5CF5527D5A22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Web Design and Prototyping:</a:t>
          </a:r>
          <a:endParaRPr lang="en-US" sz="2800" b="0" i="0" dirty="0">
            <a:latin typeface="+mj-lt"/>
          </a:endParaRPr>
        </a:p>
      </dgm:t>
    </dgm:pt>
    <dgm:pt modelId="{7F914398-7B7B-47E4-87B0-195597A6D92B}" type="parTrans" cxnId="{0C71657E-27DB-407F-91B4-849D2FAA2D8B}">
      <dgm:prSet/>
      <dgm:spPr/>
      <dgm:t>
        <a:bodyPr/>
        <a:lstStyle/>
        <a:p>
          <a:endParaRPr lang="en-US"/>
        </a:p>
      </dgm:t>
    </dgm:pt>
    <dgm:pt modelId="{145AF705-8C36-4FF2-BAA3-C3B05B65E273}" type="sibTrans" cxnId="{0C71657E-27DB-407F-91B4-849D2FAA2D8B}">
      <dgm:prSet/>
      <dgm:spPr/>
      <dgm:t>
        <a:bodyPr/>
        <a:lstStyle/>
        <a:p>
          <a:endParaRPr lang="en-US"/>
        </a:p>
      </dgm:t>
    </dgm:pt>
    <dgm:pt modelId="{BE242B3B-5A70-4188-8317-1329EE301A3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>
              <a:latin typeface="+mj-lt"/>
            </a:rPr>
            <a:t>Adobe XD / Sketch</a:t>
          </a:r>
          <a:r>
            <a:rPr lang="en-US" b="0" i="0">
              <a:latin typeface="+mj-lt"/>
            </a:rPr>
            <a:t>: For designing and prototyping the user interface before development.</a:t>
          </a:r>
        </a:p>
      </dgm:t>
    </dgm:pt>
    <dgm:pt modelId="{D542E654-A554-4F8D-BF27-11A5DE9E0F67}" type="parTrans" cxnId="{6F1C8EA6-AA83-44C0-97B0-FB92F0312913}">
      <dgm:prSet/>
      <dgm:spPr/>
      <dgm:t>
        <a:bodyPr/>
        <a:lstStyle/>
        <a:p>
          <a:endParaRPr lang="en-US"/>
        </a:p>
      </dgm:t>
    </dgm:pt>
    <dgm:pt modelId="{9853DC3B-4C61-4EAD-9EE6-C25325D6DECD}" type="sibTrans" cxnId="{6F1C8EA6-AA83-44C0-97B0-FB92F0312913}">
      <dgm:prSet/>
      <dgm:spPr/>
      <dgm:t>
        <a:bodyPr/>
        <a:lstStyle/>
        <a:p>
          <a:endParaRPr lang="en-US"/>
        </a:p>
      </dgm:t>
    </dgm:pt>
    <dgm:pt modelId="{C325605E-B818-449B-9385-9B601D0C40E0}">
      <dgm:prSet custT="1"/>
      <dgm:spPr/>
      <dgm:t>
        <a:bodyPr/>
        <a:lstStyle/>
        <a:p>
          <a:r>
            <a:rPr lang="en-US" sz="2800" b="1" i="0" dirty="0">
              <a:latin typeface="+mj-lt"/>
            </a:rPr>
            <a:t>Other Considerations:</a:t>
          </a:r>
          <a:endParaRPr lang="en-US" sz="2800" b="0" i="0" dirty="0">
            <a:latin typeface="+mj-lt"/>
          </a:endParaRPr>
        </a:p>
      </dgm:t>
    </dgm:pt>
    <dgm:pt modelId="{E7ED721D-7AC6-42B3-A576-78399CADED56}" type="parTrans" cxnId="{E149FC1D-62EE-4BC3-8737-69EA148A2413}">
      <dgm:prSet/>
      <dgm:spPr/>
      <dgm:t>
        <a:bodyPr/>
        <a:lstStyle/>
        <a:p>
          <a:endParaRPr lang="en-US"/>
        </a:p>
      </dgm:t>
    </dgm:pt>
    <dgm:pt modelId="{31F205D5-4849-4036-B5C6-C1B1CC992868}" type="sibTrans" cxnId="{E149FC1D-62EE-4BC3-8737-69EA148A2413}">
      <dgm:prSet/>
      <dgm:spPr/>
      <dgm:t>
        <a:bodyPr/>
        <a:lstStyle/>
        <a:p>
          <a:endParaRPr lang="en-US"/>
        </a:p>
      </dgm:t>
    </dgm:pt>
    <dgm:pt modelId="{1A333D87-0003-44F7-AAF9-79094275709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latin typeface="+mj-lt"/>
            </a:rPr>
            <a:t>Blockchain (optional)</a:t>
          </a:r>
          <a:r>
            <a:rPr lang="en-US" b="0" i="0" dirty="0">
              <a:latin typeface="+mj-lt"/>
            </a:rPr>
            <a:t>: If transparency in the supply chain is a significant aspect of the project, integrating a blockchain solution could ensure an immutable and transparent record of the supply chain.</a:t>
          </a:r>
        </a:p>
      </dgm:t>
    </dgm:pt>
    <dgm:pt modelId="{88756B7B-B3FC-4B5B-BE11-53452449DA96}" type="parTrans" cxnId="{B88FFE4D-1BC0-4432-8F4F-A4A20C10DBF5}">
      <dgm:prSet/>
      <dgm:spPr/>
      <dgm:t>
        <a:bodyPr/>
        <a:lstStyle/>
        <a:p>
          <a:endParaRPr lang="en-US"/>
        </a:p>
      </dgm:t>
    </dgm:pt>
    <dgm:pt modelId="{4A148C5B-DFE8-4C87-8DB5-0B16ED54A87E}" type="sibTrans" cxnId="{B88FFE4D-1BC0-4432-8F4F-A4A20C10DBF5}">
      <dgm:prSet/>
      <dgm:spPr/>
      <dgm:t>
        <a:bodyPr/>
        <a:lstStyle/>
        <a:p>
          <a:endParaRPr lang="en-US"/>
        </a:p>
      </dgm:t>
    </dgm:pt>
    <dgm:pt modelId="{DF33EFBE-4FEE-4517-8B87-3A7AA477D76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>
              <a:latin typeface="+mj-lt"/>
            </a:rPr>
            <a:t>Content Delivery Network (CDN)</a:t>
          </a:r>
          <a:r>
            <a:rPr lang="en-US" b="0" i="0" dirty="0">
              <a:latin typeface="+mj-lt"/>
            </a:rPr>
            <a:t>: To ensure fast and efficient delivery of website assets to users across the globe.</a:t>
          </a:r>
        </a:p>
      </dgm:t>
    </dgm:pt>
    <dgm:pt modelId="{9E676F2C-11A0-4983-A810-58DDF65ECF7D}" type="parTrans" cxnId="{1DEA3C0C-752E-462C-B009-18B7D609282F}">
      <dgm:prSet/>
      <dgm:spPr/>
      <dgm:t>
        <a:bodyPr/>
        <a:lstStyle/>
        <a:p>
          <a:endParaRPr lang="en-US"/>
        </a:p>
      </dgm:t>
    </dgm:pt>
    <dgm:pt modelId="{DFE6573A-D036-4B49-B79A-2FA1849C7B50}" type="sibTrans" cxnId="{1DEA3C0C-752E-462C-B009-18B7D609282F}">
      <dgm:prSet/>
      <dgm:spPr/>
      <dgm:t>
        <a:bodyPr/>
        <a:lstStyle/>
        <a:p>
          <a:endParaRPr lang="en-US"/>
        </a:p>
      </dgm:t>
    </dgm:pt>
    <dgm:pt modelId="{52D5C6AE-697D-4A86-8B10-7BAC33B2D41E}" type="pres">
      <dgm:prSet presAssocID="{2DAC7439-A5A3-45A4-8A65-DF1D2A0D682E}" presName="vert0" presStyleCnt="0">
        <dgm:presLayoutVars>
          <dgm:dir/>
          <dgm:animOne val="branch"/>
          <dgm:animLvl val="lvl"/>
        </dgm:presLayoutVars>
      </dgm:prSet>
      <dgm:spPr/>
    </dgm:pt>
    <dgm:pt modelId="{2DD8B832-BCF5-4148-9C21-4D22FDD827AF}" type="pres">
      <dgm:prSet presAssocID="{12DDE3D8-E27B-44E3-8D5B-5CF5527D5A22}" presName="thickLine" presStyleLbl="alignNode1" presStyleIdx="0" presStyleCnt="5"/>
      <dgm:spPr/>
    </dgm:pt>
    <dgm:pt modelId="{0FAFA9FB-7379-49CE-AA00-547CE6EB59E1}" type="pres">
      <dgm:prSet presAssocID="{12DDE3D8-E27B-44E3-8D5B-5CF5527D5A22}" presName="horz1" presStyleCnt="0"/>
      <dgm:spPr/>
    </dgm:pt>
    <dgm:pt modelId="{04865CFD-01E2-4D87-AD57-E0DF12B78AB9}" type="pres">
      <dgm:prSet presAssocID="{12DDE3D8-E27B-44E3-8D5B-5CF5527D5A22}" presName="tx1" presStyleLbl="revTx" presStyleIdx="0" presStyleCnt="5"/>
      <dgm:spPr/>
    </dgm:pt>
    <dgm:pt modelId="{C77DEADB-0E86-4C7B-B496-2F89D349DFCC}" type="pres">
      <dgm:prSet presAssocID="{12DDE3D8-E27B-44E3-8D5B-5CF5527D5A22}" presName="vert1" presStyleCnt="0"/>
      <dgm:spPr/>
    </dgm:pt>
    <dgm:pt modelId="{0520E26D-5825-4A6E-85B8-331620FF18CC}" type="pres">
      <dgm:prSet presAssocID="{BE242B3B-5A70-4188-8317-1329EE301A34}" presName="thickLine" presStyleLbl="alignNode1" presStyleIdx="1" presStyleCnt="5"/>
      <dgm:spPr/>
    </dgm:pt>
    <dgm:pt modelId="{66348BC2-053A-4701-8518-2BBD0FD2C650}" type="pres">
      <dgm:prSet presAssocID="{BE242B3B-5A70-4188-8317-1329EE301A34}" presName="horz1" presStyleCnt="0"/>
      <dgm:spPr/>
    </dgm:pt>
    <dgm:pt modelId="{00685E9C-A731-4EDE-B5F0-497456E079BE}" type="pres">
      <dgm:prSet presAssocID="{BE242B3B-5A70-4188-8317-1329EE301A34}" presName="tx1" presStyleLbl="revTx" presStyleIdx="1" presStyleCnt="5"/>
      <dgm:spPr/>
    </dgm:pt>
    <dgm:pt modelId="{777FB49F-3BDE-4702-8730-D67BE48C0321}" type="pres">
      <dgm:prSet presAssocID="{BE242B3B-5A70-4188-8317-1329EE301A34}" presName="vert1" presStyleCnt="0"/>
      <dgm:spPr/>
    </dgm:pt>
    <dgm:pt modelId="{388CD935-1557-4D7C-9B7F-CE6C5D643F04}" type="pres">
      <dgm:prSet presAssocID="{C325605E-B818-449B-9385-9B601D0C40E0}" presName="thickLine" presStyleLbl="alignNode1" presStyleIdx="2" presStyleCnt="5"/>
      <dgm:spPr/>
    </dgm:pt>
    <dgm:pt modelId="{B1E19A97-AD75-45E1-B123-D340120532CF}" type="pres">
      <dgm:prSet presAssocID="{C325605E-B818-449B-9385-9B601D0C40E0}" presName="horz1" presStyleCnt="0"/>
      <dgm:spPr/>
    </dgm:pt>
    <dgm:pt modelId="{B0BE5CBF-6899-495A-AFE0-FD0D2C8EF482}" type="pres">
      <dgm:prSet presAssocID="{C325605E-B818-449B-9385-9B601D0C40E0}" presName="tx1" presStyleLbl="revTx" presStyleIdx="2" presStyleCnt="5"/>
      <dgm:spPr/>
    </dgm:pt>
    <dgm:pt modelId="{ECC27902-C626-4F07-A01C-FC235D7461CB}" type="pres">
      <dgm:prSet presAssocID="{C325605E-B818-449B-9385-9B601D0C40E0}" presName="vert1" presStyleCnt="0"/>
      <dgm:spPr/>
    </dgm:pt>
    <dgm:pt modelId="{FD1A9450-42F9-4501-922A-165C9B79E5CA}" type="pres">
      <dgm:prSet presAssocID="{1A333D87-0003-44F7-AAF9-790942757098}" presName="thickLine" presStyleLbl="alignNode1" presStyleIdx="3" presStyleCnt="5"/>
      <dgm:spPr/>
    </dgm:pt>
    <dgm:pt modelId="{2DEAB9B1-83E8-4E72-B05E-38EE84BA09F6}" type="pres">
      <dgm:prSet presAssocID="{1A333D87-0003-44F7-AAF9-790942757098}" presName="horz1" presStyleCnt="0"/>
      <dgm:spPr/>
    </dgm:pt>
    <dgm:pt modelId="{55B708E8-DC4D-4ECC-AFFE-6BD55ACB1820}" type="pres">
      <dgm:prSet presAssocID="{1A333D87-0003-44F7-AAF9-790942757098}" presName="tx1" presStyleLbl="revTx" presStyleIdx="3" presStyleCnt="5"/>
      <dgm:spPr/>
    </dgm:pt>
    <dgm:pt modelId="{2D0A51BF-4F26-40BC-9D16-3535A4F21E09}" type="pres">
      <dgm:prSet presAssocID="{1A333D87-0003-44F7-AAF9-790942757098}" presName="vert1" presStyleCnt="0"/>
      <dgm:spPr/>
    </dgm:pt>
    <dgm:pt modelId="{BF56FF55-6823-4114-85E4-895ED43C85E0}" type="pres">
      <dgm:prSet presAssocID="{DF33EFBE-4FEE-4517-8B87-3A7AA477D769}" presName="thickLine" presStyleLbl="alignNode1" presStyleIdx="4" presStyleCnt="5"/>
      <dgm:spPr/>
    </dgm:pt>
    <dgm:pt modelId="{6CEC126F-C7E9-4317-B930-A622E3041F97}" type="pres">
      <dgm:prSet presAssocID="{DF33EFBE-4FEE-4517-8B87-3A7AA477D769}" presName="horz1" presStyleCnt="0"/>
      <dgm:spPr/>
    </dgm:pt>
    <dgm:pt modelId="{1CFB9C6E-A2B4-4B8F-B5CF-E46B85F8CB8E}" type="pres">
      <dgm:prSet presAssocID="{DF33EFBE-4FEE-4517-8B87-3A7AA477D769}" presName="tx1" presStyleLbl="revTx" presStyleIdx="4" presStyleCnt="5"/>
      <dgm:spPr/>
    </dgm:pt>
    <dgm:pt modelId="{C1B03ED3-4AB5-4307-BE07-7AEF686711AE}" type="pres">
      <dgm:prSet presAssocID="{DF33EFBE-4FEE-4517-8B87-3A7AA477D769}" presName="vert1" presStyleCnt="0"/>
      <dgm:spPr/>
    </dgm:pt>
  </dgm:ptLst>
  <dgm:cxnLst>
    <dgm:cxn modelId="{1DEA3C0C-752E-462C-B009-18B7D609282F}" srcId="{2DAC7439-A5A3-45A4-8A65-DF1D2A0D682E}" destId="{DF33EFBE-4FEE-4517-8B87-3A7AA477D769}" srcOrd="4" destOrd="0" parTransId="{9E676F2C-11A0-4983-A810-58DDF65ECF7D}" sibTransId="{DFE6573A-D036-4B49-B79A-2FA1849C7B50}"/>
    <dgm:cxn modelId="{A69DBB0F-C815-4641-8292-20570B658B1A}" type="presOf" srcId="{C325605E-B818-449B-9385-9B601D0C40E0}" destId="{B0BE5CBF-6899-495A-AFE0-FD0D2C8EF482}" srcOrd="0" destOrd="0" presId="urn:microsoft.com/office/officeart/2008/layout/LinedList"/>
    <dgm:cxn modelId="{E149FC1D-62EE-4BC3-8737-69EA148A2413}" srcId="{2DAC7439-A5A3-45A4-8A65-DF1D2A0D682E}" destId="{C325605E-B818-449B-9385-9B601D0C40E0}" srcOrd="2" destOrd="0" parTransId="{E7ED721D-7AC6-42B3-A576-78399CADED56}" sibTransId="{31F205D5-4849-4036-B5C6-C1B1CC992868}"/>
    <dgm:cxn modelId="{FDB0F744-049E-4726-861E-641C94371105}" type="presOf" srcId="{BE242B3B-5A70-4188-8317-1329EE301A34}" destId="{00685E9C-A731-4EDE-B5F0-497456E079BE}" srcOrd="0" destOrd="0" presId="urn:microsoft.com/office/officeart/2008/layout/LinedList"/>
    <dgm:cxn modelId="{DD323447-278B-43C1-B803-4FADFDC06E29}" type="presOf" srcId="{DF33EFBE-4FEE-4517-8B87-3A7AA477D769}" destId="{1CFB9C6E-A2B4-4B8F-B5CF-E46B85F8CB8E}" srcOrd="0" destOrd="0" presId="urn:microsoft.com/office/officeart/2008/layout/LinedList"/>
    <dgm:cxn modelId="{A5B96C4A-40E0-422C-8B08-7D49F8761270}" type="presOf" srcId="{2DAC7439-A5A3-45A4-8A65-DF1D2A0D682E}" destId="{52D5C6AE-697D-4A86-8B10-7BAC33B2D41E}" srcOrd="0" destOrd="0" presId="urn:microsoft.com/office/officeart/2008/layout/LinedList"/>
    <dgm:cxn modelId="{B88FFE4D-1BC0-4432-8F4F-A4A20C10DBF5}" srcId="{2DAC7439-A5A3-45A4-8A65-DF1D2A0D682E}" destId="{1A333D87-0003-44F7-AAF9-790942757098}" srcOrd="3" destOrd="0" parTransId="{88756B7B-B3FC-4B5B-BE11-53452449DA96}" sibTransId="{4A148C5B-DFE8-4C87-8DB5-0B16ED54A87E}"/>
    <dgm:cxn modelId="{0C71657E-27DB-407F-91B4-849D2FAA2D8B}" srcId="{2DAC7439-A5A3-45A4-8A65-DF1D2A0D682E}" destId="{12DDE3D8-E27B-44E3-8D5B-5CF5527D5A22}" srcOrd="0" destOrd="0" parTransId="{7F914398-7B7B-47E4-87B0-195597A6D92B}" sibTransId="{145AF705-8C36-4FF2-BAA3-C3B05B65E273}"/>
    <dgm:cxn modelId="{6F1C8EA6-AA83-44C0-97B0-FB92F0312913}" srcId="{2DAC7439-A5A3-45A4-8A65-DF1D2A0D682E}" destId="{BE242B3B-5A70-4188-8317-1329EE301A34}" srcOrd="1" destOrd="0" parTransId="{D542E654-A554-4F8D-BF27-11A5DE9E0F67}" sibTransId="{9853DC3B-4C61-4EAD-9EE6-C25325D6DECD}"/>
    <dgm:cxn modelId="{AFE28BAD-9E92-4681-A010-C4B82A2C8767}" type="presOf" srcId="{12DDE3D8-E27B-44E3-8D5B-5CF5527D5A22}" destId="{04865CFD-01E2-4D87-AD57-E0DF12B78AB9}" srcOrd="0" destOrd="0" presId="urn:microsoft.com/office/officeart/2008/layout/LinedList"/>
    <dgm:cxn modelId="{C7A041F7-7FCE-4D7B-A724-59C4DCD813D5}" type="presOf" srcId="{1A333D87-0003-44F7-AAF9-790942757098}" destId="{55B708E8-DC4D-4ECC-AFFE-6BD55ACB1820}" srcOrd="0" destOrd="0" presId="urn:microsoft.com/office/officeart/2008/layout/LinedList"/>
    <dgm:cxn modelId="{AA49F1F9-3D5D-49F3-9499-4336788E8DA3}" type="presParOf" srcId="{52D5C6AE-697D-4A86-8B10-7BAC33B2D41E}" destId="{2DD8B832-BCF5-4148-9C21-4D22FDD827AF}" srcOrd="0" destOrd="0" presId="urn:microsoft.com/office/officeart/2008/layout/LinedList"/>
    <dgm:cxn modelId="{FC4D7667-5AF2-434A-9FC6-A72DBA19702F}" type="presParOf" srcId="{52D5C6AE-697D-4A86-8B10-7BAC33B2D41E}" destId="{0FAFA9FB-7379-49CE-AA00-547CE6EB59E1}" srcOrd="1" destOrd="0" presId="urn:microsoft.com/office/officeart/2008/layout/LinedList"/>
    <dgm:cxn modelId="{ABE7AD17-71A2-4F16-A88A-BBEF154D0474}" type="presParOf" srcId="{0FAFA9FB-7379-49CE-AA00-547CE6EB59E1}" destId="{04865CFD-01E2-4D87-AD57-E0DF12B78AB9}" srcOrd="0" destOrd="0" presId="urn:microsoft.com/office/officeart/2008/layout/LinedList"/>
    <dgm:cxn modelId="{27EB03AE-74AF-4E24-9C23-40A8E25A9986}" type="presParOf" srcId="{0FAFA9FB-7379-49CE-AA00-547CE6EB59E1}" destId="{C77DEADB-0E86-4C7B-B496-2F89D349DFCC}" srcOrd="1" destOrd="0" presId="urn:microsoft.com/office/officeart/2008/layout/LinedList"/>
    <dgm:cxn modelId="{8D76B912-DEA8-4580-B363-7E60DDA8FE5C}" type="presParOf" srcId="{52D5C6AE-697D-4A86-8B10-7BAC33B2D41E}" destId="{0520E26D-5825-4A6E-85B8-331620FF18CC}" srcOrd="2" destOrd="0" presId="urn:microsoft.com/office/officeart/2008/layout/LinedList"/>
    <dgm:cxn modelId="{5C496B16-FF4C-4BE8-B0C7-1D3081B426BD}" type="presParOf" srcId="{52D5C6AE-697D-4A86-8B10-7BAC33B2D41E}" destId="{66348BC2-053A-4701-8518-2BBD0FD2C650}" srcOrd="3" destOrd="0" presId="urn:microsoft.com/office/officeart/2008/layout/LinedList"/>
    <dgm:cxn modelId="{5E2642B4-F26C-42B3-B86D-3987221F04E7}" type="presParOf" srcId="{66348BC2-053A-4701-8518-2BBD0FD2C650}" destId="{00685E9C-A731-4EDE-B5F0-497456E079BE}" srcOrd="0" destOrd="0" presId="urn:microsoft.com/office/officeart/2008/layout/LinedList"/>
    <dgm:cxn modelId="{7010DE0D-0C70-4849-BA22-2320C31CC500}" type="presParOf" srcId="{66348BC2-053A-4701-8518-2BBD0FD2C650}" destId="{777FB49F-3BDE-4702-8730-D67BE48C0321}" srcOrd="1" destOrd="0" presId="urn:microsoft.com/office/officeart/2008/layout/LinedList"/>
    <dgm:cxn modelId="{50D811B8-AD25-494E-9E01-BDDBF7958BEE}" type="presParOf" srcId="{52D5C6AE-697D-4A86-8B10-7BAC33B2D41E}" destId="{388CD935-1557-4D7C-9B7F-CE6C5D643F04}" srcOrd="4" destOrd="0" presId="urn:microsoft.com/office/officeart/2008/layout/LinedList"/>
    <dgm:cxn modelId="{229D76AD-869E-41C9-835C-B048AAFBE72D}" type="presParOf" srcId="{52D5C6AE-697D-4A86-8B10-7BAC33B2D41E}" destId="{B1E19A97-AD75-45E1-B123-D340120532CF}" srcOrd="5" destOrd="0" presId="urn:microsoft.com/office/officeart/2008/layout/LinedList"/>
    <dgm:cxn modelId="{E20142FD-97D0-4589-95B8-C0A26C15FA4E}" type="presParOf" srcId="{B1E19A97-AD75-45E1-B123-D340120532CF}" destId="{B0BE5CBF-6899-495A-AFE0-FD0D2C8EF482}" srcOrd="0" destOrd="0" presId="urn:microsoft.com/office/officeart/2008/layout/LinedList"/>
    <dgm:cxn modelId="{0DE24A6C-FD14-4901-84DA-2AC25600DC6F}" type="presParOf" srcId="{B1E19A97-AD75-45E1-B123-D340120532CF}" destId="{ECC27902-C626-4F07-A01C-FC235D7461CB}" srcOrd="1" destOrd="0" presId="urn:microsoft.com/office/officeart/2008/layout/LinedList"/>
    <dgm:cxn modelId="{CC7B848D-372D-4133-85D3-DFD397A751CC}" type="presParOf" srcId="{52D5C6AE-697D-4A86-8B10-7BAC33B2D41E}" destId="{FD1A9450-42F9-4501-922A-165C9B79E5CA}" srcOrd="6" destOrd="0" presId="urn:microsoft.com/office/officeart/2008/layout/LinedList"/>
    <dgm:cxn modelId="{E755B81F-57FD-40A7-9738-C26CC60C9408}" type="presParOf" srcId="{52D5C6AE-697D-4A86-8B10-7BAC33B2D41E}" destId="{2DEAB9B1-83E8-4E72-B05E-38EE84BA09F6}" srcOrd="7" destOrd="0" presId="urn:microsoft.com/office/officeart/2008/layout/LinedList"/>
    <dgm:cxn modelId="{9FF64D3C-B5F0-493E-81E9-050607AFF90D}" type="presParOf" srcId="{2DEAB9B1-83E8-4E72-B05E-38EE84BA09F6}" destId="{55B708E8-DC4D-4ECC-AFFE-6BD55ACB1820}" srcOrd="0" destOrd="0" presId="urn:microsoft.com/office/officeart/2008/layout/LinedList"/>
    <dgm:cxn modelId="{E1A12C9F-1CB0-494C-B862-C69BB5BEF227}" type="presParOf" srcId="{2DEAB9B1-83E8-4E72-B05E-38EE84BA09F6}" destId="{2D0A51BF-4F26-40BC-9D16-3535A4F21E09}" srcOrd="1" destOrd="0" presId="urn:microsoft.com/office/officeart/2008/layout/LinedList"/>
    <dgm:cxn modelId="{9A25FF9A-8D68-49FC-AC24-353789F969BD}" type="presParOf" srcId="{52D5C6AE-697D-4A86-8B10-7BAC33B2D41E}" destId="{BF56FF55-6823-4114-85E4-895ED43C85E0}" srcOrd="8" destOrd="0" presId="urn:microsoft.com/office/officeart/2008/layout/LinedList"/>
    <dgm:cxn modelId="{D4A5FF4E-F7F7-48B6-8554-6429EB840498}" type="presParOf" srcId="{52D5C6AE-697D-4A86-8B10-7BAC33B2D41E}" destId="{6CEC126F-C7E9-4317-B930-A622E3041F97}" srcOrd="9" destOrd="0" presId="urn:microsoft.com/office/officeart/2008/layout/LinedList"/>
    <dgm:cxn modelId="{89DAAB7C-D5D6-4ACB-9226-FBFEAF95D408}" type="presParOf" srcId="{6CEC126F-C7E9-4317-B930-A622E3041F97}" destId="{1CFB9C6E-A2B4-4B8F-B5CF-E46B85F8CB8E}" srcOrd="0" destOrd="0" presId="urn:microsoft.com/office/officeart/2008/layout/LinedList"/>
    <dgm:cxn modelId="{8A1E65C6-3D6D-4C52-92C9-9CCFBAB7AACF}" type="presParOf" srcId="{6CEC126F-C7E9-4317-B930-A622E3041F97}" destId="{C1B03ED3-4AB5-4307-BE07-7AEF686711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9D110-6B49-46E9-BED9-5446C92DFCF9}">
      <dsp:nvSpPr>
        <dsp:cNvPr id="0" name=""/>
        <dsp:cNvSpPr/>
      </dsp:nvSpPr>
      <dsp:spPr>
        <a:xfrm>
          <a:off x="0" y="268899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Water</a:t>
          </a:r>
          <a:endParaRPr lang="en-US" sz="2800" kern="1200" dirty="0">
            <a:latin typeface="+mj-lt"/>
          </a:endParaRPr>
        </a:p>
      </dsp:txBody>
      <dsp:txXfrm>
        <a:off x="36411" y="305310"/>
        <a:ext cx="5818649" cy="673053"/>
      </dsp:txXfrm>
    </dsp:sp>
    <dsp:sp modelId="{3AA4C40F-C86D-4098-8307-F81CA62C4246}">
      <dsp:nvSpPr>
        <dsp:cNvPr id="0" name=""/>
        <dsp:cNvSpPr/>
      </dsp:nvSpPr>
      <dsp:spPr>
        <a:xfrm>
          <a:off x="0" y="1043574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latin typeface="+mj-lt"/>
            </a:rPr>
            <a:t>The environmental impact of fast fashion comprises the depletion of non-renewable sources, emission of greenhouse gases and the use of massive amounts of water and energy</a:t>
          </a:r>
          <a:endParaRPr lang="en-US" sz="1000" kern="1200" dirty="0">
            <a:latin typeface="+mj-lt"/>
          </a:endParaRPr>
        </a:p>
      </dsp:txBody>
      <dsp:txXfrm>
        <a:off x="36411" y="1079985"/>
        <a:ext cx="5818649" cy="673053"/>
      </dsp:txXfrm>
    </dsp:sp>
    <dsp:sp modelId="{8D4F0170-848E-4ACE-9175-76284CF7C1F1}">
      <dsp:nvSpPr>
        <dsp:cNvPr id="0" name=""/>
        <dsp:cNvSpPr/>
      </dsp:nvSpPr>
      <dsp:spPr>
        <a:xfrm>
          <a:off x="0" y="1818249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Microplastics</a:t>
          </a:r>
          <a:endParaRPr lang="en-US" sz="2800" kern="1200" dirty="0">
            <a:latin typeface="+mj-lt"/>
          </a:endParaRPr>
        </a:p>
      </dsp:txBody>
      <dsp:txXfrm>
        <a:off x="36411" y="1854660"/>
        <a:ext cx="5818649" cy="673053"/>
      </dsp:txXfrm>
    </dsp:sp>
    <dsp:sp modelId="{DC95A196-3AAF-4F1B-A717-EE314D8851BE}">
      <dsp:nvSpPr>
        <dsp:cNvPr id="0" name=""/>
        <dsp:cNvSpPr/>
      </dsp:nvSpPr>
      <dsp:spPr>
        <a:xfrm>
          <a:off x="0" y="2592924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latin typeface="+mj-lt"/>
            </a:rPr>
            <a:t>Furthermore, brands use synthetic </a:t>
          </a:r>
          <a:r>
            <a:rPr lang="en-US" sz="1000" b="0" i="0" kern="1200" dirty="0" err="1">
              <a:latin typeface="+mj-lt"/>
            </a:rPr>
            <a:t>fibres</a:t>
          </a:r>
          <a:r>
            <a:rPr lang="en-US" sz="1000" b="0" i="0" kern="1200" dirty="0">
              <a:latin typeface="+mj-lt"/>
            </a:rPr>
            <a:t> like polyester, nylon and acrylic which take hundreds of years to biodegrade. A </a:t>
          </a:r>
          <a:r>
            <a:rPr lang="en-US" sz="1000" b="0" i="0" u="sng" kern="1200" dirty="0">
              <a:latin typeface="+mj-lt"/>
              <a:hlinkClick xmlns:r="http://schemas.openxmlformats.org/officeDocument/2006/relationships" r:id="rId1"/>
            </a:rPr>
            <a:t>2017 report</a:t>
          </a:r>
          <a:r>
            <a:rPr lang="en-US" sz="1000" b="0" i="0" kern="1200" dirty="0">
              <a:latin typeface="+mj-lt"/>
            </a:rPr>
            <a:t> from the International Union for Conservation of Nature (IUCN) estimated that 35% of all </a:t>
          </a:r>
          <a:r>
            <a:rPr lang="en-US" sz="1000" b="0" i="0" u="sng" kern="1200" dirty="0">
              <a:latin typeface="+mj-lt"/>
              <a:hlinkClick xmlns:r="http://schemas.openxmlformats.org/officeDocument/2006/relationships" r:id="rId2"/>
            </a:rPr>
            <a:t>microplastics</a:t>
          </a:r>
          <a:r>
            <a:rPr lang="en-US" sz="1000" b="0" i="0" kern="1200" dirty="0">
              <a:latin typeface="+mj-lt"/>
            </a:rPr>
            <a:t> – tiny pieces of non-biodegradable plastic – in the ocean come from the laundering of synthetic textiles like polyester.</a:t>
          </a:r>
          <a:endParaRPr lang="en-US" sz="1000" kern="1200" dirty="0">
            <a:latin typeface="+mj-lt"/>
          </a:endParaRPr>
        </a:p>
      </dsp:txBody>
      <dsp:txXfrm>
        <a:off x="36411" y="2629335"/>
        <a:ext cx="5818649" cy="673053"/>
      </dsp:txXfrm>
    </dsp:sp>
    <dsp:sp modelId="{FE2E38E3-722B-46FA-A5EB-18A82A3F6C7B}">
      <dsp:nvSpPr>
        <dsp:cNvPr id="0" name=""/>
        <dsp:cNvSpPr/>
      </dsp:nvSpPr>
      <dsp:spPr>
        <a:xfrm>
          <a:off x="0" y="3367599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latin typeface="+mj-lt"/>
            </a:rPr>
            <a:t> </a:t>
          </a:r>
          <a:r>
            <a:rPr lang="en-US" sz="2800" b="1" i="0" kern="1200" dirty="0">
              <a:latin typeface="+mj-lt"/>
            </a:rPr>
            <a:t>Energy</a:t>
          </a:r>
          <a:endParaRPr lang="en-US" sz="2800" kern="1200" dirty="0">
            <a:latin typeface="+mj-lt"/>
          </a:endParaRPr>
        </a:p>
      </dsp:txBody>
      <dsp:txXfrm>
        <a:off x="36411" y="3404010"/>
        <a:ext cx="5818649" cy="673053"/>
      </dsp:txXfrm>
    </dsp:sp>
    <dsp:sp modelId="{03B48325-F22E-4450-B7A0-AE195C51A086}">
      <dsp:nvSpPr>
        <dsp:cNvPr id="0" name=""/>
        <dsp:cNvSpPr/>
      </dsp:nvSpPr>
      <dsp:spPr>
        <a:xfrm>
          <a:off x="0" y="4142274"/>
          <a:ext cx="5891471" cy="7458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latin typeface="+mj-lt"/>
            </a:rPr>
            <a:t>The production of making plastic </a:t>
          </a:r>
          <a:r>
            <a:rPr lang="en-US" sz="1000" b="0" i="0" kern="1200" dirty="0" err="1">
              <a:latin typeface="+mj-lt"/>
            </a:rPr>
            <a:t>fibres</a:t>
          </a:r>
          <a:r>
            <a:rPr lang="en-US" sz="1000" b="0" i="0" kern="1200" dirty="0">
              <a:latin typeface="+mj-lt"/>
            </a:rPr>
            <a:t> into textiles is an </a:t>
          </a:r>
          <a:r>
            <a:rPr lang="en-US" sz="1000" b="0" i="0" u="sng" kern="1200" dirty="0">
              <a:latin typeface="+mj-lt"/>
              <a:hlinkClick xmlns:r="http://schemas.openxmlformats.org/officeDocument/2006/relationships" r:id="rId3"/>
            </a:rPr>
            <a:t>energy-intensive process</a:t>
          </a:r>
          <a:r>
            <a:rPr lang="en-US" sz="1000" b="0" i="0" kern="1200" dirty="0">
              <a:latin typeface="+mj-lt"/>
            </a:rPr>
            <a:t> that requires large amounts of petroleum and releases volatile particulate matter and acids like hydrogen chloride. Additionally, cotton, which is in a large amount of fast fashion products, is also not environmentally friendly to manufacture. Pesticides deemed necessary for the growth of cotton presents health risks to farmers.</a:t>
          </a:r>
          <a:endParaRPr lang="en-US" sz="1000" kern="1200" dirty="0">
            <a:latin typeface="+mj-lt"/>
          </a:endParaRPr>
        </a:p>
      </dsp:txBody>
      <dsp:txXfrm>
        <a:off x="36411" y="4178685"/>
        <a:ext cx="5818649" cy="673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C1941-681A-43F4-A4F5-65711518D0BE}">
      <dsp:nvSpPr>
        <dsp:cNvPr id="0" name=""/>
        <dsp:cNvSpPr/>
      </dsp:nvSpPr>
      <dsp:spPr>
        <a:xfrm>
          <a:off x="0" y="629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62606-B1F9-4CBA-8865-46F2B6EED8D6}">
      <dsp:nvSpPr>
        <dsp:cNvPr id="0" name=""/>
        <dsp:cNvSpPr/>
      </dsp:nvSpPr>
      <dsp:spPr>
        <a:xfrm>
          <a:off x="0" y="629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Front-end:</a:t>
          </a:r>
          <a:endParaRPr lang="en-US" sz="2800" kern="1200" dirty="0">
            <a:latin typeface="+mj-lt"/>
          </a:endParaRPr>
        </a:p>
      </dsp:txBody>
      <dsp:txXfrm>
        <a:off x="0" y="629"/>
        <a:ext cx="7117918" cy="572865"/>
      </dsp:txXfrm>
    </dsp:sp>
    <dsp:sp modelId="{D9D722C2-8891-4374-9C0A-05437E7FF68B}">
      <dsp:nvSpPr>
        <dsp:cNvPr id="0" name=""/>
        <dsp:cNvSpPr/>
      </dsp:nvSpPr>
      <dsp:spPr>
        <a:xfrm>
          <a:off x="0" y="573495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1FAE9-B7FB-4729-97C9-2947A4E39C99}">
      <dsp:nvSpPr>
        <dsp:cNvPr id="0" name=""/>
        <dsp:cNvSpPr/>
      </dsp:nvSpPr>
      <dsp:spPr>
        <a:xfrm>
          <a:off x="0" y="573495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+mj-lt"/>
            </a:rPr>
            <a:t>HTML/CSS/JavaScript</a:t>
          </a:r>
          <a:r>
            <a:rPr lang="en-US" sz="1500" b="0" i="0" kern="1200" dirty="0">
              <a:latin typeface="+mj-lt"/>
            </a:rPr>
            <a:t>: The backbone of the front-end development, responsible for website layout, styling, and interactivity.</a:t>
          </a:r>
          <a:endParaRPr lang="en-US" sz="1500" kern="1200" dirty="0">
            <a:latin typeface="+mj-lt"/>
          </a:endParaRPr>
        </a:p>
      </dsp:txBody>
      <dsp:txXfrm>
        <a:off x="0" y="573495"/>
        <a:ext cx="7117918" cy="572865"/>
      </dsp:txXfrm>
    </dsp:sp>
    <dsp:sp modelId="{390015E8-95CC-42E6-81D2-EBA0BF56FDEE}">
      <dsp:nvSpPr>
        <dsp:cNvPr id="0" name=""/>
        <dsp:cNvSpPr/>
      </dsp:nvSpPr>
      <dsp:spPr>
        <a:xfrm>
          <a:off x="0" y="1146360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20E79-EB53-498E-A154-61BADDFBB77F}">
      <dsp:nvSpPr>
        <dsp:cNvPr id="0" name=""/>
        <dsp:cNvSpPr/>
      </dsp:nvSpPr>
      <dsp:spPr>
        <a:xfrm>
          <a:off x="0" y="1146360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>
              <a:latin typeface="+mj-lt"/>
            </a:rPr>
            <a:t>React.js</a:t>
          </a:r>
          <a:r>
            <a:rPr lang="en-US" sz="1500" b="0" i="0" kern="1200">
              <a:latin typeface="+mj-lt"/>
            </a:rPr>
            <a:t>: A popular JavaScript library for building interactive user interfaces. React allows for the creation of reusable UI components and smooth, dynamic updates.</a:t>
          </a:r>
          <a:endParaRPr lang="en-US" sz="1500" kern="1200">
            <a:latin typeface="+mj-lt"/>
          </a:endParaRPr>
        </a:p>
      </dsp:txBody>
      <dsp:txXfrm>
        <a:off x="0" y="1146360"/>
        <a:ext cx="7117918" cy="572865"/>
      </dsp:txXfrm>
    </dsp:sp>
    <dsp:sp modelId="{7B4CCEF7-AD65-4D99-A94D-53EDA122C342}">
      <dsp:nvSpPr>
        <dsp:cNvPr id="0" name=""/>
        <dsp:cNvSpPr/>
      </dsp:nvSpPr>
      <dsp:spPr>
        <a:xfrm>
          <a:off x="0" y="1719226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9A45C-E937-4B9F-83A6-BD95C18BFB49}">
      <dsp:nvSpPr>
        <dsp:cNvPr id="0" name=""/>
        <dsp:cNvSpPr/>
      </dsp:nvSpPr>
      <dsp:spPr>
        <a:xfrm>
          <a:off x="0" y="1719226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>
              <a:latin typeface="+mj-lt"/>
            </a:rPr>
            <a:t>Redux</a:t>
          </a:r>
          <a:r>
            <a:rPr lang="en-US" sz="1500" b="0" i="0" kern="1200">
              <a:latin typeface="+mj-lt"/>
            </a:rPr>
            <a:t>: A state management library that helps manage the application's state and data flow efficiently.</a:t>
          </a:r>
          <a:endParaRPr lang="en-US" sz="1500" kern="1200">
            <a:latin typeface="+mj-lt"/>
          </a:endParaRPr>
        </a:p>
      </dsp:txBody>
      <dsp:txXfrm>
        <a:off x="0" y="1719226"/>
        <a:ext cx="7117918" cy="572865"/>
      </dsp:txXfrm>
    </dsp:sp>
    <dsp:sp modelId="{4DC491FD-881E-4238-AF02-F02424231156}">
      <dsp:nvSpPr>
        <dsp:cNvPr id="0" name=""/>
        <dsp:cNvSpPr/>
      </dsp:nvSpPr>
      <dsp:spPr>
        <a:xfrm>
          <a:off x="0" y="2292091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95390-8362-41FD-B2A2-6FB7DF076994}">
      <dsp:nvSpPr>
        <dsp:cNvPr id="0" name=""/>
        <dsp:cNvSpPr/>
      </dsp:nvSpPr>
      <dsp:spPr>
        <a:xfrm>
          <a:off x="0" y="2292091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Back-end:</a:t>
          </a:r>
          <a:endParaRPr lang="en-US" sz="2800" kern="1200" dirty="0">
            <a:latin typeface="+mj-lt"/>
          </a:endParaRPr>
        </a:p>
      </dsp:txBody>
      <dsp:txXfrm>
        <a:off x="0" y="2292091"/>
        <a:ext cx="7117918" cy="572865"/>
      </dsp:txXfrm>
    </dsp:sp>
    <dsp:sp modelId="{711B1FB7-4E11-42E1-9EB9-95A4F8873CB1}">
      <dsp:nvSpPr>
        <dsp:cNvPr id="0" name=""/>
        <dsp:cNvSpPr/>
      </dsp:nvSpPr>
      <dsp:spPr>
        <a:xfrm>
          <a:off x="0" y="2864957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CC68D-A93F-438D-91CE-E45D5E06502A}">
      <dsp:nvSpPr>
        <dsp:cNvPr id="0" name=""/>
        <dsp:cNvSpPr/>
      </dsp:nvSpPr>
      <dsp:spPr>
        <a:xfrm>
          <a:off x="0" y="2864957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+mj-lt"/>
            </a:rPr>
            <a:t>Node.js</a:t>
          </a:r>
          <a:r>
            <a:rPr lang="en-US" sz="1500" b="0" i="0" kern="1200" dirty="0">
              <a:latin typeface="+mj-lt"/>
            </a:rPr>
            <a:t>: A server-side JavaScript runtime environment that allows for building scalable and fast web applications.</a:t>
          </a:r>
          <a:endParaRPr lang="en-US" sz="1500" kern="1200" dirty="0">
            <a:latin typeface="+mj-lt"/>
          </a:endParaRPr>
        </a:p>
      </dsp:txBody>
      <dsp:txXfrm>
        <a:off x="0" y="2864957"/>
        <a:ext cx="7117918" cy="572865"/>
      </dsp:txXfrm>
    </dsp:sp>
    <dsp:sp modelId="{45C66272-6FDC-49F0-82C4-58ECAE7E9134}">
      <dsp:nvSpPr>
        <dsp:cNvPr id="0" name=""/>
        <dsp:cNvSpPr/>
      </dsp:nvSpPr>
      <dsp:spPr>
        <a:xfrm>
          <a:off x="0" y="3437822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35906-91B3-4C0F-8A8A-DAE9F59524E9}">
      <dsp:nvSpPr>
        <dsp:cNvPr id="0" name=""/>
        <dsp:cNvSpPr/>
      </dsp:nvSpPr>
      <dsp:spPr>
        <a:xfrm>
          <a:off x="0" y="3437822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>
              <a:latin typeface="+mj-lt"/>
            </a:rPr>
            <a:t>Express.js</a:t>
          </a:r>
          <a:r>
            <a:rPr lang="en-US" sz="1500" b="0" i="0" kern="1200">
              <a:latin typeface="+mj-lt"/>
            </a:rPr>
            <a:t>: A web application framework for Node.js that simplifies the creation of APIs and handling HTTP requests.</a:t>
          </a:r>
          <a:endParaRPr lang="en-US" sz="1500" kern="1200">
            <a:latin typeface="+mj-lt"/>
          </a:endParaRPr>
        </a:p>
      </dsp:txBody>
      <dsp:txXfrm>
        <a:off x="0" y="3437822"/>
        <a:ext cx="7117918" cy="572865"/>
      </dsp:txXfrm>
    </dsp:sp>
    <dsp:sp modelId="{ABE4EF31-4666-4506-A82A-9AD331486C94}">
      <dsp:nvSpPr>
        <dsp:cNvPr id="0" name=""/>
        <dsp:cNvSpPr/>
      </dsp:nvSpPr>
      <dsp:spPr>
        <a:xfrm>
          <a:off x="0" y="4010688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E2804-1EE1-4CAB-8047-648FC8E16024}">
      <dsp:nvSpPr>
        <dsp:cNvPr id="0" name=""/>
        <dsp:cNvSpPr/>
      </dsp:nvSpPr>
      <dsp:spPr>
        <a:xfrm>
          <a:off x="0" y="4010688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>
              <a:latin typeface="+mj-lt"/>
            </a:rPr>
            <a:t>MongoDB</a:t>
          </a:r>
          <a:r>
            <a:rPr lang="en-US" sz="1500" b="0" i="0" kern="1200">
              <a:latin typeface="+mj-lt"/>
            </a:rPr>
            <a:t>: A NoSQL database that provides flexibility for handling unstructured data, such as product information, user profiles, and ratings.</a:t>
          </a:r>
          <a:endParaRPr lang="en-US" sz="1500" kern="1200">
            <a:latin typeface="+mj-lt"/>
          </a:endParaRPr>
        </a:p>
      </dsp:txBody>
      <dsp:txXfrm>
        <a:off x="0" y="4010688"/>
        <a:ext cx="7117918" cy="572865"/>
      </dsp:txXfrm>
    </dsp:sp>
    <dsp:sp modelId="{F584472F-A4FD-41CE-954A-17D5D12C71E1}">
      <dsp:nvSpPr>
        <dsp:cNvPr id="0" name=""/>
        <dsp:cNvSpPr/>
      </dsp:nvSpPr>
      <dsp:spPr>
        <a:xfrm>
          <a:off x="0" y="4583553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F4982-8214-4466-B998-B06C346CF77C}">
      <dsp:nvSpPr>
        <dsp:cNvPr id="0" name=""/>
        <dsp:cNvSpPr/>
      </dsp:nvSpPr>
      <dsp:spPr>
        <a:xfrm>
          <a:off x="0" y="4583553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+mj-lt"/>
            </a:rPr>
            <a:t>Mongoose</a:t>
          </a:r>
          <a:r>
            <a:rPr lang="en-US" sz="1500" b="0" i="0" kern="1200" dirty="0">
              <a:latin typeface="+mj-lt"/>
            </a:rPr>
            <a:t>: An Object Data Modeling (ODM) library for MongoDB, facilitating the interaction between Node.js and the database.</a:t>
          </a:r>
          <a:endParaRPr lang="en-US" sz="1500" kern="1200" dirty="0">
            <a:latin typeface="+mj-lt"/>
          </a:endParaRPr>
        </a:p>
      </dsp:txBody>
      <dsp:txXfrm>
        <a:off x="0" y="4583553"/>
        <a:ext cx="7117918" cy="572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D6BA3-D5DC-4F94-8A23-80F27C25F8F0}">
      <dsp:nvSpPr>
        <dsp:cNvPr id="0" name=""/>
        <dsp:cNvSpPr/>
      </dsp:nvSpPr>
      <dsp:spPr>
        <a:xfrm>
          <a:off x="0" y="629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BD885-1D9C-4A65-B6C7-DA616C45D944}">
      <dsp:nvSpPr>
        <dsp:cNvPr id="0" name=""/>
        <dsp:cNvSpPr/>
      </dsp:nvSpPr>
      <dsp:spPr>
        <a:xfrm>
          <a:off x="0" y="629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AI and Machine Learning:</a:t>
          </a:r>
          <a:endParaRPr lang="en-US" sz="2800" b="0" i="0" kern="1200" dirty="0">
            <a:latin typeface="+mj-lt"/>
          </a:endParaRPr>
        </a:p>
      </dsp:txBody>
      <dsp:txXfrm>
        <a:off x="0" y="629"/>
        <a:ext cx="7117918" cy="572865"/>
      </dsp:txXfrm>
    </dsp:sp>
    <dsp:sp modelId="{47CB8239-9BED-4C4A-99EB-BC5391BF4928}">
      <dsp:nvSpPr>
        <dsp:cNvPr id="0" name=""/>
        <dsp:cNvSpPr/>
      </dsp:nvSpPr>
      <dsp:spPr>
        <a:xfrm>
          <a:off x="0" y="573495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5AD5-F393-48C5-BB66-9E531507E124}">
      <dsp:nvSpPr>
        <dsp:cNvPr id="0" name=""/>
        <dsp:cNvSpPr/>
      </dsp:nvSpPr>
      <dsp:spPr>
        <a:xfrm>
          <a:off x="0" y="573495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 dirty="0">
              <a:latin typeface="+mj-lt"/>
            </a:rPr>
            <a:t>Python</a:t>
          </a:r>
          <a:r>
            <a:rPr lang="en-US" sz="1500" b="0" i="0" kern="1200" dirty="0">
              <a:latin typeface="+mj-lt"/>
            </a:rPr>
            <a:t>: A widely used language for AI and machine learning tasks.</a:t>
          </a:r>
        </a:p>
      </dsp:txBody>
      <dsp:txXfrm>
        <a:off x="0" y="573495"/>
        <a:ext cx="7117918" cy="572865"/>
      </dsp:txXfrm>
    </dsp:sp>
    <dsp:sp modelId="{E22DE522-BF8A-4434-8CEF-DB2DF39E863F}">
      <dsp:nvSpPr>
        <dsp:cNvPr id="0" name=""/>
        <dsp:cNvSpPr/>
      </dsp:nvSpPr>
      <dsp:spPr>
        <a:xfrm>
          <a:off x="0" y="1146360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7A714-04DF-4833-BE3A-4A6C180C8262}">
      <dsp:nvSpPr>
        <dsp:cNvPr id="0" name=""/>
        <dsp:cNvSpPr/>
      </dsp:nvSpPr>
      <dsp:spPr>
        <a:xfrm>
          <a:off x="0" y="1146360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>
              <a:latin typeface="+mj-lt"/>
            </a:rPr>
            <a:t>TensorFlow / PyTorch</a:t>
          </a:r>
          <a:r>
            <a:rPr lang="en-US" sz="1500" b="0" i="0" kern="1200">
              <a:latin typeface="+mj-lt"/>
            </a:rPr>
            <a:t>: Powerful libraries for building and training AI models, which can be used for personalized recommendations and carbon footprint calculations.</a:t>
          </a:r>
        </a:p>
      </dsp:txBody>
      <dsp:txXfrm>
        <a:off x="0" y="1146360"/>
        <a:ext cx="7117918" cy="572865"/>
      </dsp:txXfrm>
    </dsp:sp>
    <dsp:sp modelId="{12E17E4B-ED09-415B-A4E9-97DB6BE51DFD}">
      <dsp:nvSpPr>
        <dsp:cNvPr id="0" name=""/>
        <dsp:cNvSpPr/>
      </dsp:nvSpPr>
      <dsp:spPr>
        <a:xfrm>
          <a:off x="0" y="1719226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FF689-A537-4821-9D43-EB13DC8B4D0A}">
      <dsp:nvSpPr>
        <dsp:cNvPr id="0" name=""/>
        <dsp:cNvSpPr/>
      </dsp:nvSpPr>
      <dsp:spPr>
        <a:xfrm>
          <a:off x="0" y="1719226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Server Hosting:</a:t>
          </a:r>
          <a:endParaRPr lang="en-US" sz="2800" b="0" i="0" kern="1200" dirty="0">
            <a:latin typeface="+mj-lt"/>
          </a:endParaRPr>
        </a:p>
      </dsp:txBody>
      <dsp:txXfrm>
        <a:off x="0" y="1719226"/>
        <a:ext cx="7117918" cy="572865"/>
      </dsp:txXfrm>
    </dsp:sp>
    <dsp:sp modelId="{0E6755F1-CD9F-474A-B45A-54971082C6FF}">
      <dsp:nvSpPr>
        <dsp:cNvPr id="0" name=""/>
        <dsp:cNvSpPr/>
      </dsp:nvSpPr>
      <dsp:spPr>
        <a:xfrm>
          <a:off x="0" y="2292091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9B16B-5292-4B05-AB8C-3171D78FF1D5}">
      <dsp:nvSpPr>
        <dsp:cNvPr id="0" name=""/>
        <dsp:cNvSpPr/>
      </dsp:nvSpPr>
      <dsp:spPr>
        <a:xfrm>
          <a:off x="0" y="2292091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 dirty="0">
              <a:latin typeface="+mj-lt"/>
            </a:rPr>
            <a:t>AWS / Azure / Google Cloud</a:t>
          </a:r>
          <a:r>
            <a:rPr lang="en-US" sz="1500" b="0" i="0" kern="1200" dirty="0">
              <a:latin typeface="+mj-lt"/>
            </a:rPr>
            <a:t>: Cloud service providers for hosting the application, databases, and AI models. These platforms offer scalability and reliability.</a:t>
          </a:r>
        </a:p>
      </dsp:txBody>
      <dsp:txXfrm>
        <a:off x="0" y="2292091"/>
        <a:ext cx="7117918" cy="572865"/>
      </dsp:txXfrm>
    </dsp:sp>
    <dsp:sp modelId="{1B9CE440-5924-4B5D-85AB-C8CFFB3126B8}">
      <dsp:nvSpPr>
        <dsp:cNvPr id="0" name=""/>
        <dsp:cNvSpPr/>
      </dsp:nvSpPr>
      <dsp:spPr>
        <a:xfrm>
          <a:off x="0" y="2864957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1AD36-5F8B-483D-9B69-721174820711}">
      <dsp:nvSpPr>
        <dsp:cNvPr id="0" name=""/>
        <dsp:cNvSpPr/>
      </dsp:nvSpPr>
      <dsp:spPr>
        <a:xfrm>
          <a:off x="0" y="2864957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APIs and Integrations:</a:t>
          </a:r>
          <a:endParaRPr lang="en-US" sz="2800" b="0" i="0" kern="1200" dirty="0">
            <a:latin typeface="+mj-lt"/>
          </a:endParaRPr>
        </a:p>
      </dsp:txBody>
      <dsp:txXfrm>
        <a:off x="0" y="2864957"/>
        <a:ext cx="7117918" cy="572865"/>
      </dsp:txXfrm>
    </dsp:sp>
    <dsp:sp modelId="{B98B9260-3D15-4C11-82F0-4EF3270BCD4C}">
      <dsp:nvSpPr>
        <dsp:cNvPr id="0" name=""/>
        <dsp:cNvSpPr/>
      </dsp:nvSpPr>
      <dsp:spPr>
        <a:xfrm>
          <a:off x="0" y="3437822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5AFB6-3180-40B7-BE85-02801825926B}">
      <dsp:nvSpPr>
        <dsp:cNvPr id="0" name=""/>
        <dsp:cNvSpPr/>
      </dsp:nvSpPr>
      <dsp:spPr>
        <a:xfrm>
          <a:off x="0" y="3437822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>
              <a:latin typeface="+mj-lt"/>
            </a:rPr>
            <a:t>Third-party APIs</a:t>
          </a:r>
          <a:r>
            <a:rPr lang="en-US" sz="1500" b="0" i="0" kern="1200">
              <a:latin typeface="+mj-lt"/>
            </a:rPr>
            <a:t>: Integration with external APIs for services such as sustainable certifications, shipping, and payment gateways.</a:t>
          </a:r>
        </a:p>
      </dsp:txBody>
      <dsp:txXfrm>
        <a:off x="0" y="3437822"/>
        <a:ext cx="7117918" cy="572865"/>
      </dsp:txXfrm>
    </dsp:sp>
    <dsp:sp modelId="{DA161E3B-30AC-4517-B83E-965876BE9048}">
      <dsp:nvSpPr>
        <dsp:cNvPr id="0" name=""/>
        <dsp:cNvSpPr/>
      </dsp:nvSpPr>
      <dsp:spPr>
        <a:xfrm>
          <a:off x="0" y="4010688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EC4BF-C15E-4420-80CF-2149DEBA1F74}">
      <dsp:nvSpPr>
        <dsp:cNvPr id="0" name=""/>
        <dsp:cNvSpPr/>
      </dsp:nvSpPr>
      <dsp:spPr>
        <a:xfrm>
          <a:off x="0" y="4010688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Version Control:</a:t>
          </a:r>
          <a:endParaRPr lang="en-US" sz="2800" b="0" i="0" kern="1200" dirty="0">
            <a:latin typeface="+mj-lt"/>
          </a:endParaRPr>
        </a:p>
      </dsp:txBody>
      <dsp:txXfrm>
        <a:off x="0" y="4010688"/>
        <a:ext cx="7117918" cy="572865"/>
      </dsp:txXfrm>
    </dsp:sp>
    <dsp:sp modelId="{DA728ED9-1A26-43C7-AE5C-4C8F034A7311}">
      <dsp:nvSpPr>
        <dsp:cNvPr id="0" name=""/>
        <dsp:cNvSpPr/>
      </dsp:nvSpPr>
      <dsp:spPr>
        <a:xfrm>
          <a:off x="0" y="4583553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0C238-E189-486D-873B-CB9C168545C7}">
      <dsp:nvSpPr>
        <dsp:cNvPr id="0" name=""/>
        <dsp:cNvSpPr/>
      </dsp:nvSpPr>
      <dsp:spPr>
        <a:xfrm>
          <a:off x="0" y="4583553"/>
          <a:ext cx="7117918" cy="5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 dirty="0">
              <a:latin typeface="+mj-lt"/>
            </a:rPr>
            <a:t>Git</a:t>
          </a:r>
          <a:r>
            <a:rPr lang="en-US" sz="1500" b="0" i="0" kern="1200" dirty="0">
              <a:latin typeface="+mj-lt"/>
            </a:rPr>
            <a:t>: For version control and collaboration during development.</a:t>
          </a:r>
        </a:p>
      </dsp:txBody>
      <dsp:txXfrm>
        <a:off x="0" y="4583553"/>
        <a:ext cx="7117918" cy="572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8B832-BCF5-4148-9C21-4D22FDD827AF}">
      <dsp:nvSpPr>
        <dsp:cNvPr id="0" name=""/>
        <dsp:cNvSpPr/>
      </dsp:nvSpPr>
      <dsp:spPr>
        <a:xfrm>
          <a:off x="0" y="629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65CFD-01E2-4D87-AD57-E0DF12B78AB9}">
      <dsp:nvSpPr>
        <dsp:cNvPr id="0" name=""/>
        <dsp:cNvSpPr/>
      </dsp:nvSpPr>
      <dsp:spPr>
        <a:xfrm>
          <a:off x="0" y="629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Web Design and Prototyping:</a:t>
          </a:r>
          <a:endParaRPr lang="en-US" sz="2800" b="0" i="0" kern="1200" dirty="0">
            <a:latin typeface="+mj-lt"/>
          </a:endParaRPr>
        </a:p>
      </dsp:txBody>
      <dsp:txXfrm>
        <a:off x="0" y="629"/>
        <a:ext cx="7117918" cy="1031157"/>
      </dsp:txXfrm>
    </dsp:sp>
    <dsp:sp modelId="{0520E26D-5825-4A6E-85B8-331620FF18CC}">
      <dsp:nvSpPr>
        <dsp:cNvPr id="0" name=""/>
        <dsp:cNvSpPr/>
      </dsp:nvSpPr>
      <dsp:spPr>
        <a:xfrm>
          <a:off x="0" y="1031787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85E9C-A731-4EDE-B5F0-497456E079BE}">
      <dsp:nvSpPr>
        <dsp:cNvPr id="0" name=""/>
        <dsp:cNvSpPr/>
      </dsp:nvSpPr>
      <dsp:spPr>
        <a:xfrm>
          <a:off x="0" y="1031787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i="0" kern="1200">
              <a:latin typeface="+mj-lt"/>
            </a:rPr>
            <a:t>Adobe XD / Sketch</a:t>
          </a:r>
          <a:r>
            <a:rPr lang="en-US" sz="1900" b="0" i="0" kern="1200">
              <a:latin typeface="+mj-lt"/>
            </a:rPr>
            <a:t>: For designing and prototyping the user interface before development.</a:t>
          </a:r>
        </a:p>
      </dsp:txBody>
      <dsp:txXfrm>
        <a:off x="0" y="1031787"/>
        <a:ext cx="7117918" cy="1031157"/>
      </dsp:txXfrm>
    </dsp:sp>
    <dsp:sp modelId="{388CD935-1557-4D7C-9B7F-CE6C5D643F04}">
      <dsp:nvSpPr>
        <dsp:cNvPr id="0" name=""/>
        <dsp:cNvSpPr/>
      </dsp:nvSpPr>
      <dsp:spPr>
        <a:xfrm>
          <a:off x="0" y="2062945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E5CBF-6899-495A-AFE0-FD0D2C8EF482}">
      <dsp:nvSpPr>
        <dsp:cNvPr id="0" name=""/>
        <dsp:cNvSpPr/>
      </dsp:nvSpPr>
      <dsp:spPr>
        <a:xfrm>
          <a:off x="0" y="2062945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+mj-lt"/>
            </a:rPr>
            <a:t>Other Considerations:</a:t>
          </a:r>
          <a:endParaRPr lang="en-US" sz="2800" b="0" i="0" kern="1200" dirty="0">
            <a:latin typeface="+mj-lt"/>
          </a:endParaRPr>
        </a:p>
      </dsp:txBody>
      <dsp:txXfrm>
        <a:off x="0" y="2062945"/>
        <a:ext cx="7117918" cy="1031157"/>
      </dsp:txXfrm>
    </dsp:sp>
    <dsp:sp modelId="{FD1A9450-42F9-4501-922A-165C9B79E5CA}">
      <dsp:nvSpPr>
        <dsp:cNvPr id="0" name=""/>
        <dsp:cNvSpPr/>
      </dsp:nvSpPr>
      <dsp:spPr>
        <a:xfrm>
          <a:off x="0" y="3094103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708E8-DC4D-4ECC-AFFE-6BD55ACB1820}">
      <dsp:nvSpPr>
        <dsp:cNvPr id="0" name=""/>
        <dsp:cNvSpPr/>
      </dsp:nvSpPr>
      <dsp:spPr>
        <a:xfrm>
          <a:off x="0" y="3094103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i="0" kern="1200" dirty="0">
              <a:latin typeface="+mj-lt"/>
            </a:rPr>
            <a:t>Blockchain (optional)</a:t>
          </a:r>
          <a:r>
            <a:rPr lang="en-US" sz="1900" b="0" i="0" kern="1200" dirty="0">
              <a:latin typeface="+mj-lt"/>
            </a:rPr>
            <a:t>: If transparency in the supply chain is a significant aspect of the project, integrating a blockchain solution could ensure an immutable and transparent record of the supply chain.</a:t>
          </a:r>
        </a:p>
      </dsp:txBody>
      <dsp:txXfrm>
        <a:off x="0" y="3094103"/>
        <a:ext cx="7117918" cy="1031157"/>
      </dsp:txXfrm>
    </dsp:sp>
    <dsp:sp modelId="{BF56FF55-6823-4114-85E4-895ED43C85E0}">
      <dsp:nvSpPr>
        <dsp:cNvPr id="0" name=""/>
        <dsp:cNvSpPr/>
      </dsp:nvSpPr>
      <dsp:spPr>
        <a:xfrm>
          <a:off x="0" y="4125261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9C6E-A2B4-4B8F-B5CF-E46B85F8CB8E}">
      <dsp:nvSpPr>
        <dsp:cNvPr id="0" name=""/>
        <dsp:cNvSpPr/>
      </dsp:nvSpPr>
      <dsp:spPr>
        <a:xfrm>
          <a:off x="0" y="4125261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1" i="0" kern="1200" dirty="0">
              <a:latin typeface="+mj-lt"/>
            </a:rPr>
            <a:t>Content Delivery Network (CDN)</a:t>
          </a:r>
          <a:r>
            <a:rPr lang="en-US" sz="1900" b="0" i="0" kern="1200" dirty="0">
              <a:latin typeface="+mj-lt"/>
            </a:rPr>
            <a:t>: To ensure fast and efficient delivery of website assets to users across the globe.</a:t>
          </a:r>
        </a:p>
      </dsp:txBody>
      <dsp:txXfrm>
        <a:off x="0" y="4125261"/>
        <a:ext cx="7117918" cy="1031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19:19:21.1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19:19:23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3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2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1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4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7/30/2023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68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2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fast-fashion-environmental-impact-pollution-emissions-waste-water-2019-1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i.org/blog/2019/01/numbers-economic-social-and-environmental-impacts-fast-fash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world-asia-22476774" TargetMode="External"/><Relationship Id="rId4" Type="http://schemas.openxmlformats.org/officeDocument/2006/relationships/hyperlink" Target="https://www.dol.gov/agencies/ilab/reports/child-labor/list-of-good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fabric with brown text">
            <a:extLst>
              <a:ext uri="{FF2B5EF4-FFF2-40B4-BE49-F238E27FC236}">
                <a16:creationId xmlns:a16="http://schemas.microsoft.com/office/drawing/2014/main" id="{0DA7D989-9FC9-19FD-42BB-8A166D23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9487"/>
            <a:ext cx="12192000" cy="7097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92EC6-7EF1-E1F2-06C5-C9C4F760E7E8}"/>
              </a:ext>
            </a:extLst>
          </p:cNvPr>
          <p:cNvSpPr txBox="1"/>
          <p:nvPr/>
        </p:nvSpPr>
        <p:spPr>
          <a:xfrm>
            <a:off x="4831702" y="5812971"/>
            <a:ext cx="2528596" cy="369332"/>
          </a:xfrm>
          <a:prstGeom prst="rect">
            <a:avLst/>
          </a:prstGeom>
          <a:solidFill>
            <a:srgbClr val="DDD9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By-CC31</a:t>
            </a:r>
          </a:p>
        </p:txBody>
      </p:sp>
    </p:spTree>
    <p:extLst>
      <p:ext uri="{BB962C8B-B14F-4D97-AF65-F5344CB8AC3E}">
        <p14:creationId xmlns:p14="http://schemas.microsoft.com/office/powerpoint/2010/main" val="267972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8395-1631-C7E4-E063-A5ABA540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6"/>
            <a:ext cx="10659110" cy="8607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 video representation of how it will work.</a:t>
            </a:r>
          </a:p>
        </p:txBody>
      </p:sp>
      <p:pic>
        <p:nvPicPr>
          <p:cNvPr id="3" name="Cher's closet from 'Clueless'">
            <a:hlinkClick r:id="" action="ppaction://media"/>
            <a:extLst>
              <a:ext uri="{FF2B5EF4-FFF2-40B4-BE49-F238E27FC236}">
                <a16:creationId xmlns:a16="http://schemas.microsoft.com/office/drawing/2014/main" id="{C6A0F050-BEAE-4C8D-4698-75E2DCDAE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468046"/>
            <a:ext cx="12192000" cy="52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2BEAEDF-C7B3-799B-7F96-0643E36F1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"/>
          <a:stretch/>
        </p:blipFill>
        <p:spPr>
          <a:xfrm>
            <a:off x="20" y="936218"/>
            <a:ext cx="12190456" cy="5949774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3AFD0-6A6F-26A1-B27E-324E9111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5" y="15584"/>
            <a:ext cx="12188952" cy="821590"/>
          </a:xfrm>
          <a:solidFill>
            <a:srgbClr val="342B23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300" b="1" dirty="0">
                <a:solidFill>
                  <a:schemeClr val="bg1"/>
                </a:solidFill>
              </a:rPr>
              <a:t>The connection Hub and Community Forum</a:t>
            </a:r>
            <a:br>
              <a:rPr lang="en-US" sz="3300" dirty="0">
                <a:solidFill>
                  <a:schemeClr val="bg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7461-C6C1-8E56-33A5-C566AEBF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47"/>
            <a:ext cx="12192000" cy="1075173"/>
          </a:xfrm>
          <a:solidFill>
            <a:srgbClr val="332625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Recommendations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Utilizing AI algorithms, CLUELESS offers users personalized recommendations based on their style preferences and sustainability preferences.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EF033B87-808C-D490-76F0-C6CF6DBB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174"/>
            <a:ext cx="12192000" cy="60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C17C-F716-0FC5-D0EC-D0679129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F8F8F8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Education Resources-</a:t>
            </a:r>
            <a:r>
              <a:rPr lang="en-US" sz="2400" i="0" dirty="0">
                <a:solidFill>
                  <a:schemeClr val="tx1"/>
                </a:solidFill>
                <a:effectLst/>
              </a:rPr>
              <a:t>Engaging</a:t>
            </a:r>
            <a:r>
              <a:rPr lang="en-US" sz="2400" b="1" i="0" dirty="0">
                <a:solidFill>
                  <a:schemeClr val="tx1"/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articles, videos, and interactive guides on sustainable fashion, eco-friendly fabrics, and how to make environmentally conscious choices.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shirt&#10;&#10;Description automatically generated">
            <a:extLst>
              <a:ext uri="{FF2B5EF4-FFF2-40B4-BE49-F238E27FC236}">
                <a16:creationId xmlns:a16="http://schemas.microsoft.com/office/drawing/2014/main" id="{7A576FDC-7437-CA66-2DD3-6D6CADB70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359"/>
            <a:ext cx="12192000" cy="5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1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2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" name="Freeform: Shape 2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Freeform: Shape 2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Oval 2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3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95" name="Rectangle 32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34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Freeform: Shape 36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40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41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42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44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4CEA06-B133-5807-82A5-48512B1B490B}"/>
              </a:ext>
            </a:extLst>
          </p:cNvPr>
          <p:cNvSpPr txBox="1"/>
          <p:nvPr/>
        </p:nvSpPr>
        <p:spPr>
          <a:xfrm>
            <a:off x="770878" y="952022"/>
            <a:ext cx="2862591" cy="5157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 STACK REQUIREMENTS</a:t>
            </a:r>
          </a:p>
        </p:txBody>
      </p:sp>
      <p:graphicFrame>
        <p:nvGraphicFramePr>
          <p:cNvPr id="104" name="TextBox 5">
            <a:extLst>
              <a:ext uri="{FF2B5EF4-FFF2-40B4-BE49-F238E27FC236}">
                <a16:creationId xmlns:a16="http://schemas.microsoft.com/office/drawing/2014/main" id="{DF748A44-8B3A-6098-54D3-762FE94B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806127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58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4CEA06-B133-5807-82A5-48512B1B490B}"/>
              </a:ext>
            </a:extLst>
          </p:cNvPr>
          <p:cNvSpPr txBox="1"/>
          <p:nvPr/>
        </p:nvSpPr>
        <p:spPr>
          <a:xfrm>
            <a:off x="770878" y="952022"/>
            <a:ext cx="2862591" cy="5157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 STACK REQUIREMENTS</a:t>
            </a:r>
          </a:p>
        </p:txBody>
      </p:sp>
      <p:graphicFrame>
        <p:nvGraphicFramePr>
          <p:cNvPr id="104" name="TextBox 5">
            <a:extLst>
              <a:ext uri="{FF2B5EF4-FFF2-40B4-BE49-F238E27FC236}">
                <a16:creationId xmlns:a16="http://schemas.microsoft.com/office/drawing/2014/main" id="{DF748A44-8B3A-6098-54D3-762FE94B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076141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33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4CEA06-B133-5807-82A5-48512B1B490B}"/>
              </a:ext>
            </a:extLst>
          </p:cNvPr>
          <p:cNvSpPr txBox="1"/>
          <p:nvPr/>
        </p:nvSpPr>
        <p:spPr>
          <a:xfrm>
            <a:off x="770878" y="952022"/>
            <a:ext cx="2862591" cy="5157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 STACK REQUIREMENTS</a:t>
            </a:r>
          </a:p>
        </p:txBody>
      </p:sp>
      <p:graphicFrame>
        <p:nvGraphicFramePr>
          <p:cNvPr id="104" name="TextBox 5">
            <a:extLst>
              <a:ext uri="{FF2B5EF4-FFF2-40B4-BE49-F238E27FC236}">
                <a16:creationId xmlns:a16="http://schemas.microsoft.com/office/drawing/2014/main" id="{DF748A44-8B3A-6098-54D3-762FE94B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79083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4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 descr="A person holding shopping bags&#10;&#10;Description automatically generated">
            <a:extLst>
              <a:ext uri="{FF2B5EF4-FFF2-40B4-BE49-F238E27FC236}">
                <a16:creationId xmlns:a16="http://schemas.microsoft.com/office/drawing/2014/main" id="{A35CBC10-8BBE-D1EF-6750-CF41E2EC4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5517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5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13A239-47AB-328C-B1C9-3A55AD3F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C59D9B-8091-B9E6-D60A-8D4F1C928A2C}"/>
              </a:ext>
            </a:extLst>
          </p:cNvPr>
          <p:cNvGrpSpPr/>
          <p:nvPr/>
        </p:nvGrpSpPr>
        <p:grpSpPr>
          <a:xfrm>
            <a:off x="1547490" y="1768209"/>
            <a:ext cx="360" cy="360"/>
            <a:chOff x="1547490" y="176820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3DAA3A-6AF1-3F72-CE4F-8910819865FC}"/>
                    </a:ext>
                  </a:extLst>
                </p14:cNvPr>
                <p14:cNvContentPartPr/>
                <p14:nvPr/>
              </p14:nvContentPartPr>
              <p14:xfrm>
                <a:off x="1547490" y="1768209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3DAA3A-6AF1-3F72-CE4F-8910819865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1370" y="1762089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F1BF53-9B0A-E1E3-2B69-44111F9AF118}"/>
                    </a:ext>
                  </a:extLst>
                </p14:cNvPr>
                <p14:cNvContentPartPr/>
                <p14:nvPr/>
              </p14:nvContentPartPr>
              <p14:xfrm>
                <a:off x="1547490" y="1768209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F1BF53-9B0A-E1E3-2B69-44111F9AF1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1370" y="1762089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529EA2-DE97-FDAC-FF33-4DA2A8DA7E4E}"/>
              </a:ext>
            </a:extLst>
          </p:cNvPr>
          <p:cNvSpPr txBox="1"/>
          <p:nvPr/>
        </p:nvSpPr>
        <p:spPr>
          <a:xfrm>
            <a:off x="886255" y="4701405"/>
            <a:ext cx="5626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REFRENCES-</a:t>
            </a:r>
          </a:p>
          <a:p>
            <a:r>
              <a:rPr lang="en-US" dirty="0">
                <a:solidFill>
                  <a:schemeClr val="bg1"/>
                </a:solidFill>
              </a:rPr>
              <a:t>https://earthorg.mystagingwebsite.com/fast-fashions-detrimental-effect-on-the-environment/#:~:text=The%20Dark%20Side%20of%20Fast%20Fashion&amp;text=It%20dries%20up%20water%20sources,of%2050%20billion%20plastic%20bottles.</a:t>
            </a:r>
          </a:p>
        </p:txBody>
      </p:sp>
    </p:spTree>
    <p:extLst>
      <p:ext uri="{BB962C8B-B14F-4D97-AF65-F5344CB8AC3E}">
        <p14:creationId xmlns:p14="http://schemas.microsoft.com/office/powerpoint/2010/main" val="29503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 person with colorful hair&#10;&#10;Description automatically generated">
            <a:extLst>
              <a:ext uri="{FF2B5EF4-FFF2-40B4-BE49-F238E27FC236}">
                <a16:creationId xmlns:a16="http://schemas.microsoft.com/office/drawing/2014/main" id="{0F927324-117B-9A44-4E05-DD98F0727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06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0F72EC-AACB-4F22-4C48-D9F5511B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i="0" kern="1200" dirty="0">
                <a:solidFill>
                  <a:srgbClr val="FFFFFF"/>
                </a:solidFill>
                <a:effectLst/>
                <a:ea typeface="+mj-ea"/>
                <a:cs typeface="+mj-cs"/>
              </a:rPr>
              <a:t>Fast Fashion and Its Environmental Impact</a:t>
            </a:r>
            <a:br>
              <a:rPr lang="en-US" sz="4100" b="1" i="0" kern="1200" dirty="0">
                <a:solidFill>
                  <a:srgbClr val="FFFFFF"/>
                </a:solidFill>
                <a:effectLst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D204C-698F-4A21-C32C-40F181387E66}"/>
              </a:ext>
            </a:extLst>
          </p:cNvPr>
          <p:cNvSpPr txBox="1"/>
          <p:nvPr/>
        </p:nvSpPr>
        <p:spPr>
          <a:xfrm>
            <a:off x="3327722" y="3429000"/>
            <a:ext cx="5782804" cy="233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n-US" sz="4400" dirty="0">
                <a:solidFill>
                  <a:srgbClr val="FFFFFF"/>
                </a:solidFill>
                <a:latin typeface="+mj-lt"/>
              </a:rPr>
              <a:t>THE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DARK SIDE OF FASHION INDUSTRY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According to an analysis by </a:t>
            </a:r>
            <a:r>
              <a:rPr lang="en-US" b="0" i="0" u="sng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Insider</a:t>
            </a:r>
            <a:r>
              <a:rPr lang="en-US" b="0" i="0" u="sng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 fashion production comprises 10% of total global carbon emissions, as much as the European Union.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79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Picture 106" descr="A person standing in a pile of paper&#10;&#10;Description automatically generated">
            <a:extLst>
              <a:ext uri="{FF2B5EF4-FFF2-40B4-BE49-F238E27FC236}">
                <a16:creationId xmlns:a16="http://schemas.microsoft.com/office/drawing/2014/main" id="{4FE18073-8888-860E-7B27-257CC4132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9" b="276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108" name="TextBox 2">
            <a:extLst>
              <a:ext uri="{FF2B5EF4-FFF2-40B4-BE49-F238E27FC236}">
                <a16:creationId xmlns:a16="http://schemas.microsoft.com/office/drawing/2014/main" id="{86E860A9-7ED0-AD3B-FB2A-D8039AB67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1089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7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 person with colorful hair&#10;&#10;Description automatically generated">
            <a:extLst>
              <a:ext uri="{FF2B5EF4-FFF2-40B4-BE49-F238E27FC236}">
                <a16:creationId xmlns:a16="http://schemas.microsoft.com/office/drawing/2014/main" id="{0F927324-117B-9A44-4E05-DD98F0727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"/>
          <a:stretch/>
        </p:blipFill>
        <p:spPr>
          <a:xfrm>
            <a:off x="1524" y="10"/>
            <a:ext cx="12188951" cy="6857990"/>
          </a:xfrm>
          <a:prstGeom prst="rect">
            <a:avLst/>
          </a:prstGeom>
        </p:spPr>
      </p:pic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0F72EC-AACB-4F22-4C48-D9F5511B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kern="1200" dirty="0">
                <a:solidFill>
                  <a:srgbClr val="FFFFFF"/>
                </a:solidFill>
                <a:ea typeface="+mj-ea"/>
                <a:cs typeface="+mj-cs"/>
              </a:rPr>
              <a:t>The Social Impacts of Fast Fashion</a:t>
            </a:r>
            <a:br>
              <a:rPr lang="en-US" sz="4100" b="1" kern="1200" dirty="0">
                <a:solidFill>
                  <a:srgbClr val="FFFFFF"/>
                </a:solidFill>
                <a:ea typeface="+mj-ea"/>
                <a:cs typeface="+mj-cs"/>
              </a:rPr>
            </a:br>
            <a:br>
              <a:rPr lang="en-US" sz="4100" b="1" i="0" kern="1200" dirty="0">
                <a:solidFill>
                  <a:srgbClr val="FFFFFF"/>
                </a:solidFill>
                <a:effectLst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D204C-698F-4A21-C32C-40F181387E66}"/>
              </a:ext>
            </a:extLst>
          </p:cNvPr>
          <p:cNvSpPr txBox="1"/>
          <p:nvPr/>
        </p:nvSpPr>
        <p:spPr>
          <a:xfrm>
            <a:off x="540837" y="3428999"/>
            <a:ext cx="11113978" cy="2886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endParaRPr lang="en-US" dirty="0">
              <a:solidFill>
                <a:srgbClr val="FFFFFF"/>
              </a:solidFill>
              <a:latin typeface="+mj-lt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 According to non-profit </a:t>
            </a:r>
            <a:r>
              <a:rPr lang="en-US" b="0" i="0" u="sng" dirty="0">
                <a:solidFill>
                  <a:srgbClr val="FFFFFF"/>
                </a:solidFill>
                <a:effectLst/>
                <a:latin typeface="+mj-lt"/>
                <a:hlinkClick r:id="rId3"/>
              </a:rPr>
              <a:t>Remake</a:t>
            </a: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, 80% of apparel is made by young women between the ages of 18 and 24. 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 A 2018 </a:t>
            </a:r>
            <a:r>
              <a:rPr lang="en-US" b="0" i="0" u="sng" dirty="0">
                <a:solidFill>
                  <a:schemeClr val="bg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Department of Labor report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 found </a:t>
            </a:r>
            <a:r>
              <a:rPr lang="en-US" b="0" i="0" u="sng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evidence of forced and child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labour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 in the fashion industry in Argentina, Bangladesh, Brazil, China, India, Indonesia, Philippines, Turkey, Vietnam and others</a:t>
            </a:r>
            <a:r>
              <a:rPr lang="en-US" b="0" i="0" dirty="0">
                <a:solidFill>
                  <a:srgbClr val="111111"/>
                </a:solidFill>
                <a:effectLst/>
                <a:latin typeface="+mj-lt"/>
              </a:rPr>
              <a:t>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In 2013, an eight-floor factory building that housed several garment factories collapsed in Dhaka, Bangladesh, killing 1 134 workers and injuring more than</a:t>
            </a:r>
            <a:r>
              <a:rPr lang="en-US" b="0" i="0" u="sng" dirty="0">
                <a:solidFill>
                  <a:schemeClr val="bg1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2,500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. 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29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Suits hanged in a clothes pile line">
            <a:extLst>
              <a:ext uri="{FF2B5EF4-FFF2-40B4-BE49-F238E27FC236}">
                <a16:creationId xmlns:a16="http://schemas.microsoft.com/office/drawing/2014/main" id="{7F06F1B9-E5C2-54E4-DF43-F2A2BC0D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15708"/>
          <a:stretch/>
        </p:blipFill>
        <p:spPr>
          <a:xfrm>
            <a:off x="1525" y="-4742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88CBFB-B85A-D779-BDC1-D9C8D8A6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2493876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Mission of CLUELESS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A534-AA67-FC88-33E4-AD0D0D3B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22" y="3429000"/>
            <a:ext cx="5782804" cy="233356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+mj-lt"/>
              </a:rPr>
              <a:t>CLUELESS aims to revolutionize the fashion industry by promoting sustainability and transparency. Our platform connects environmentally-conscious consumers with eco-friendly fashion brands, helping everyone make responsible wardrobe choices.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86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8A368253-AD4F-897A-5AA4-4DA4F6DE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778"/>
            <a:ext cx="12192000" cy="5784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8FF63-8F48-ACE5-9D0D-31207E65FCEE}"/>
              </a:ext>
            </a:extLst>
          </p:cNvPr>
          <p:cNvSpPr txBox="1"/>
          <p:nvPr/>
        </p:nvSpPr>
        <p:spPr>
          <a:xfrm>
            <a:off x="2050582" y="286572"/>
            <a:ext cx="790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CORE FEAUTURES OF CLUELESS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EF6C0-8246-A3DA-ADD2-79BF94F4CCFA}"/>
              </a:ext>
            </a:extLst>
          </p:cNvPr>
          <p:cNvSpPr txBox="1"/>
          <p:nvPr/>
        </p:nvSpPr>
        <p:spPr>
          <a:xfrm>
            <a:off x="1268964" y="745201"/>
            <a:ext cx="1042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BRAND DIRECTORY                VIRTUAL CLOSET                     CONNECTION HUB               RECOMMENDATIONS</a:t>
            </a:r>
          </a:p>
          <a:p>
            <a:endParaRPr lang="en-US" sz="1400" b="1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A70178-66D3-2DDE-275C-3578C3038996}"/>
              </a:ext>
            </a:extLst>
          </p:cNvPr>
          <p:cNvCxnSpPr/>
          <p:nvPr/>
        </p:nvCxnSpPr>
        <p:spPr>
          <a:xfrm>
            <a:off x="2150347" y="921613"/>
            <a:ext cx="0" cy="57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BD0ECE-938F-F290-9E75-6B0FB27A2A8D}"/>
              </a:ext>
            </a:extLst>
          </p:cNvPr>
          <p:cNvCxnSpPr/>
          <p:nvPr/>
        </p:nvCxnSpPr>
        <p:spPr>
          <a:xfrm>
            <a:off x="4767943" y="921613"/>
            <a:ext cx="0" cy="69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34EDCC-8FF1-3713-3124-FBAC141AE0F8}"/>
              </a:ext>
            </a:extLst>
          </p:cNvPr>
          <p:cNvCxnSpPr/>
          <p:nvPr/>
        </p:nvCxnSpPr>
        <p:spPr>
          <a:xfrm>
            <a:off x="7511143" y="921613"/>
            <a:ext cx="0" cy="78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440A4C-A1FD-1300-320D-07688436882C}"/>
              </a:ext>
            </a:extLst>
          </p:cNvPr>
          <p:cNvCxnSpPr/>
          <p:nvPr/>
        </p:nvCxnSpPr>
        <p:spPr>
          <a:xfrm>
            <a:off x="10217020" y="921613"/>
            <a:ext cx="0" cy="69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A142C3-2AE8-2458-69E3-0CBDFAFE8C01}"/>
              </a:ext>
            </a:extLst>
          </p:cNvPr>
          <p:cNvSpPr txBox="1"/>
          <p:nvPr/>
        </p:nvSpPr>
        <p:spPr>
          <a:xfrm>
            <a:off x="942393" y="5947504"/>
            <a:ext cx="148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EDUCATION RESOURCES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E6EB3A-A424-24C7-A132-1213BC716E2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425959" y="6259552"/>
            <a:ext cx="2752531" cy="1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76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96DC9-9243-6C12-BB2B-1FA2B40E326B}"/>
              </a:ext>
            </a:extLst>
          </p:cNvPr>
          <p:cNvSpPr txBox="1"/>
          <p:nvPr/>
        </p:nvSpPr>
        <p:spPr>
          <a:xfrm>
            <a:off x="0" y="-127053"/>
            <a:ext cx="12192000" cy="1661993"/>
          </a:xfrm>
          <a:prstGeom prst="rect">
            <a:avLst/>
          </a:prstGeom>
          <a:solidFill>
            <a:srgbClr val="F2EFE3"/>
          </a:solidFill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OUR BRAND DIRECTORY</a:t>
            </a:r>
          </a:p>
          <a:p>
            <a:pPr algn="l"/>
            <a:r>
              <a:rPr lang="en-US" b="0" i="0" dirty="0">
                <a:effectLst/>
                <a:latin typeface="+mj-lt"/>
              </a:rPr>
              <a:t>Showcase the user-friendly interface of the Sustainable Brand Directory.</a:t>
            </a:r>
          </a:p>
          <a:p>
            <a:pPr algn="l"/>
            <a:r>
              <a:rPr lang="en-US" b="0" i="0" dirty="0">
                <a:effectLst/>
                <a:latin typeface="+mj-lt"/>
              </a:rPr>
              <a:t>Display logos or images of featured brands that align with eco-friendly practices</a:t>
            </a:r>
            <a:r>
              <a:rPr lang="en-US" dirty="0">
                <a:solidFill>
                  <a:srgbClr val="D1D5DB"/>
                </a:solidFill>
                <a:latin typeface="+mj-lt"/>
              </a:rPr>
              <a:t>.</a:t>
            </a:r>
            <a:endParaRPr lang="en-US" b="0" i="0" dirty="0">
              <a:solidFill>
                <a:srgbClr val="D1D5DB"/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B898E59A-8C20-36A1-743F-71FECFA4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609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96DC9-9243-6C12-BB2B-1FA2B40E326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F2EFE3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OUR BRAND DIRECTORY GIVING HONEST REVIEW</a:t>
            </a:r>
          </a:p>
          <a:p>
            <a:pPr algn="l"/>
            <a:r>
              <a:rPr lang="en-US" b="0" i="0" dirty="0">
                <a:effectLst/>
                <a:latin typeface="+mj-lt"/>
              </a:rPr>
              <a:t>CLUELESS employs a rating system that assesses each product's environmental impact. Consumers can easily compare different clothing items based on their sustainability scores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204E8DCA-D943-726E-2C24-DE8BEF03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663"/>
            <a:ext cx="12192000" cy="6182308"/>
          </a:xfrm>
          <a:prstGeom prst="rect">
            <a:avLst/>
          </a:prstGeom>
          <a:solidFill>
            <a:srgbClr val="F2EFE3"/>
          </a:solidFill>
        </p:spPr>
      </p:pic>
    </p:spTree>
    <p:extLst>
      <p:ext uri="{BB962C8B-B14F-4D97-AF65-F5344CB8AC3E}">
        <p14:creationId xmlns:p14="http://schemas.microsoft.com/office/powerpoint/2010/main" val="58402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7420266F-3B2E-4398-BB3C-D514590FF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D99E726-B833-44A3-815B-681749631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2126CA2B-DD33-43F3-396A-64905B581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4" b="33969"/>
          <a:stretch/>
        </p:blipFill>
        <p:spPr>
          <a:xfrm>
            <a:off x="-2" y="10"/>
            <a:ext cx="12192001" cy="6857990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6182A3E-1AA2-465E-8230-C3E4BEE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116" y="236341"/>
            <a:ext cx="10360022" cy="4111067"/>
            <a:chOff x="654116" y="236341"/>
            <a:chExt cx="10360022" cy="4111067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116" y="3366640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0771" y="3661365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43958" y="34404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62967" y="4234041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566DD-F79A-C662-6507-002C27E0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347" y="1122363"/>
            <a:ext cx="568825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b="1" i="0" dirty="0">
                <a:solidFill>
                  <a:srgbClr val="FFFFFF"/>
                </a:solidFill>
                <a:effectLst/>
              </a:rPr>
              <a:t>THE VIRTUAL CLOSET-</a:t>
            </a:r>
            <a:r>
              <a:rPr lang="en-US" sz="2200" i="0" dirty="0">
                <a:solidFill>
                  <a:srgbClr val="FFFFFF"/>
                </a:solidFill>
                <a:effectLst/>
              </a:rPr>
              <a:t>A</a:t>
            </a:r>
            <a:r>
              <a:rPr lang="en-US" sz="2200" b="1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200" b="0" i="0" dirty="0">
                <a:solidFill>
                  <a:srgbClr val="FFFFFF"/>
                </a:solidFill>
                <a:effectLst/>
              </a:rPr>
              <a:t>new visual recognition system will give you sartorial tips—a chance to channel your inner Cher Horowitz.</a:t>
            </a:r>
            <a:br>
              <a:rPr lang="en-US" sz="2200" b="0" i="0" dirty="0">
                <a:solidFill>
                  <a:srgbClr val="FFFFFF"/>
                </a:solidFill>
                <a:effectLst/>
              </a:rPr>
            </a:br>
            <a:r>
              <a:rPr lang="en-US" sz="2200" dirty="0">
                <a:solidFill>
                  <a:srgbClr val="FFFFFF"/>
                </a:solidFill>
              </a:rPr>
              <a:t>Users can upload their clothing items and receive eco-friendly suggestions.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8" name="Picture 7" descr="A hand touching a screen&#10;&#10;Description automatically generated">
            <a:extLst>
              <a:ext uri="{FF2B5EF4-FFF2-40B4-BE49-F238E27FC236}">
                <a16:creationId xmlns:a16="http://schemas.microsoft.com/office/drawing/2014/main" id="{5EAF8A73-84E1-77A2-D98E-105D512E7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r="19087" b="3"/>
          <a:stretch/>
        </p:blipFill>
        <p:spPr>
          <a:xfrm>
            <a:off x="507756" y="120328"/>
            <a:ext cx="2051332" cy="205133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4" name="Picture 3" descr="A person in a yellow plaid jacket and white stockings&#10;&#10;Description automatically generated">
            <a:extLst>
              <a:ext uri="{FF2B5EF4-FFF2-40B4-BE49-F238E27FC236}">
                <a16:creationId xmlns:a16="http://schemas.microsoft.com/office/drawing/2014/main" id="{F0991D82-0403-1CF2-2E3F-47FB56846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r="7723" b="4"/>
          <a:stretch/>
        </p:blipFill>
        <p:spPr>
          <a:xfrm>
            <a:off x="9200553" y="1"/>
            <a:ext cx="2988399" cy="2577502"/>
          </a:xfrm>
          <a:custGeom>
            <a:avLst/>
            <a:gdLst/>
            <a:ahLst/>
            <a:cxnLst/>
            <a:rect l="l" t="t" r="r" b="b"/>
            <a:pathLst>
              <a:path w="2988399" h="2577502">
                <a:moveTo>
                  <a:pt x="270236" y="0"/>
                </a:moveTo>
                <a:lnTo>
                  <a:pt x="2988399" y="0"/>
                </a:lnTo>
                <a:lnTo>
                  <a:pt x="2988399" y="1927546"/>
                </a:lnTo>
                <a:lnTo>
                  <a:pt x="2956486" y="1970222"/>
                </a:lnTo>
                <a:cubicBezTo>
                  <a:pt x="2650408" y="2341103"/>
                  <a:pt x="2187200" y="2577502"/>
                  <a:pt x="1668777" y="2577502"/>
                </a:cubicBezTo>
                <a:cubicBezTo>
                  <a:pt x="747138" y="2577502"/>
                  <a:pt x="0" y="1830365"/>
                  <a:pt x="0" y="908725"/>
                </a:cubicBezTo>
                <a:cubicBezTo>
                  <a:pt x="0" y="620713"/>
                  <a:pt x="72963" y="349741"/>
                  <a:pt x="201413" y="1132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8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2"/>
      </a:lt2>
      <a:accent1>
        <a:srgbClr val="CC4466"/>
      </a:accent1>
      <a:accent2>
        <a:srgbClr val="BA328D"/>
      </a:accent2>
      <a:accent3>
        <a:srgbClr val="C044CC"/>
      </a:accent3>
      <a:accent4>
        <a:srgbClr val="7632BA"/>
      </a:accent4>
      <a:accent5>
        <a:srgbClr val="4F44CC"/>
      </a:accent5>
      <a:accent6>
        <a:srgbClr val="3260BA"/>
      </a:accent6>
      <a:hlink>
        <a:srgbClr val="7155C6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901</Words>
  <Application>Microsoft Office PowerPoint</Application>
  <PresentationFormat>Widescreen</PresentationFormat>
  <Paragraphs>60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AvenirNext LT Pro Medium</vt:lpstr>
      <vt:lpstr>Calibri</vt:lpstr>
      <vt:lpstr>Gill Sans Nova</vt:lpstr>
      <vt:lpstr>ConfettiVTI</vt:lpstr>
      <vt:lpstr>PowerPoint Presentation</vt:lpstr>
      <vt:lpstr>Fast Fashion and Its Environmental Impact </vt:lpstr>
      <vt:lpstr>PowerPoint Presentation</vt:lpstr>
      <vt:lpstr>The Social Impacts of Fast Fashion  </vt:lpstr>
      <vt:lpstr>Mission of CLUELESS</vt:lpstr>
      <vt:lpstr>PowerPoint Presentation</vt:lpstr>
      <vt:lpstr>PowerPoint Presentation</vt:lpstr>
      <vt:lpstr>PowerPoint Presentation</vt:lpstr>
      <vt:lpstr>THE VIRTUAL CLOSET-A new visual recognition system will give you sartorial tips—a chance to channel your inner Cher Horowitz. Users can upload their clothing items and receive eco-friendly suggestions. </vt:lpstr>
      <vt:lpstr>A video representation of how it will work.</vt:lpstr>
      <vt:lpstr>The connection Hub and Community Forum </vt:lpstr>
      <vt:lpstr>Recommendations-Utilizing AI algorithms, CLUELESS offers users personalized recommendations based on their style preferences and sustainability preferences.</vt:lpstr>
      <vt:lpstr>Education Resources-Engaging articles, videos, and interactive guides on sustainable fashion, eco-friendly fabrics, and how to make environmentally conscious choices.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soumya.2024cse1015</dc:creator>
  <cp:lastModifiedBy>soumya.2024cse1015</cp:lastModifiedBy>
  <cp:revision>6</cp:revision>
  <dcterms:created xsi:type="dcterms:W3CDTF">2023-07-22T13:47:05Z</dcterms:created>
  <dcterms:modified xsi:type="dcterms:W3CDTF">2023-07-29T19:49:48Z</dcterms:modified>
</cp:coreProperties>
</file>